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633" r:id="rId5"/>
    <p:sldId id="529" r:id="rId6"/>
    <p:sldId id="634" r:id="rId7"/>
    <p:sldId id="635" r:id="rId8"/>
    <p:sldId id="636" r:id="rId9"/>
    <p:sldId id="637" r:id="rId10"/>
    <p:sldId id="638" r:id="rId11"/>
    <p:sldId id="63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B7130E-CB90-B219-8D32-49E3C4C1F1E6}" name="Wertz, Gerald C." initials="WC" userId="S::gwertz@pa.gov::0f073ddc-d8b9-49c1-a176-144b991b67fa" providerId="AD"/>
  <p188:author id="{42AB7828-A867-E9CA-B363-37A6AD301482}" name="Blakeney, Justin D" initials="BJD" userId="S::jblakeney@pa.gov::c90ba634-dd73-4a1d-822c-feb6b79cd1fe" providerId="AD"/>
  <p188:author id="{E98CAF30-5FAE-ECF1-9076-CDB29C11438E}" name="Walsh, Michael" initials="WM" userId="S::micawal@pa.gov::56b8aee2-1611-43cc-98c9-03e08b818695" providerId="AD"/>
  <p188:author id="{4EEC6533-0C8F-641C-A915-A4A7731C7E0D}" name="Bender, Michael L." initials="BL" userId="S::mibender@pa.gov::9af5fc8c-1e8c-4b7f-9d4a-f761429894ca" providerId="AD"/>
  <p188:author id="{8A38D935-B128-7B49-27AC-EDBC297A7755}" name="Baker, Maggie" initials="BM" userId="S::MAGBAKER@pa.gov::a086391f-e9f3-4026-b460-d790952ebb46" providerId="AD"/>
  <p188:author id="{C478D978-A347-5746-377A-A10A1F4F5BFA}" name="Beck, Matthew" initials="BM" userId="S::matbeck@pa.gov::c4c99228-9997-429a-8e50-76829b740358" providerId="AD"/>
  <p188:author id="{799ECCC5-2750-7817-8904-22CAC7A08508}" name="Baker, Maggie" initials="BM" userId="S::magbaker@pa.gov::a086391f-e9f3-4026-b460-d790952ebb46" providerId="AD"/>
  <p188:author id="{947B32CE-7529-58E5-C0B4-6907CAB33402}" name="Coughlin, Jennifer" initials="CJ" userId="S::jecoughlin@pa.gov::f3905127-1386-45db-83c8-ce3c0841ac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zeler, Aykan" initials="OA" lastIdx="1" clrIdx="0">
    <p:extLst>
      <p:ext uri="{19B8F6BF-5375-455C-9EA6-DF929625EA0E}">
        <p15:presenceInfo xmlns:p15="http://schemas.microsoft.com/office/powerpoint/2012/main" userId="Ozeler, Aykan" providerId="None"/>
      </p:ext>
    </p:extLst>
  </p:cmAuthor>
  <p:cmAuthor id="2" name="Coughlin, Jennifer" initials="CJ" lastIdx="1" clrIdx="1">
    <p:extLst>
      <p:ext uri="{19B8F6BF-5375-455C-9EA6-DF929625EA0E}">
        <p15:presenceInfo xmlns:p15="http://schemas.microsoft.com/office/powerpoint/2012/main" userId="Coughlin,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336"/>
    <a:srgbClr val="CC0000"/>
    <a:srgbClr val="002469"/>
    <a:srgbClr val="013E7F"/>
    <a:srgbClr val="EBEBEB"/>
    <a:srgbClr val="00FFFF"/>
    <a:srgbClr val="33CCFF"/>
    <a:srgbClr val="BF9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B20A0-84CD-4191-BC55-905B15585D7E}" v="7" dt="2024-07-10T21:59:16.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3792" autoAdjust="0"/>
  </p:normalViewPr>
  <p:slideViewPr>
    <p:cSldViewPr snapToGrid="0">
      <p:cViewPr varScale="1">
        <p:scale>
          <a:sx n="67" d="100"/>
          <a:sy n="67" d="100"/>
        </p:scale>
        <p:origin x="6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Maggie" userId="a086391f-e9f3-4026-b460-d790952ebb46" providerId="ADAL" clId="{CDDB20A0-84CD-4191-BC55-905B15585D7E}"/>
    <pc:docChg chg="custSel addSld delSld modSld">
      <pc:chgData name="Baker, Maggie" userId="a086391f-e9f3-4026-b460-d790952ebb46" providerId="ADAL" clId="{CDDB20A0-84CD-4191-BC55-905B15585D7E}" dt="2024-07-10T21:59:43.880" v="886"/>
      <pc:docMkLst>
        <pc:docMk/>
      </pc:docMkLst>
      <pc:sldChg chg="del">
        <pc:chgData name="Baker, Maggie" userId="a086391f-e9f3-4026-b460-d790952ebb46" providerId="ADAL" clId="{CDDB20A0-84CD-4191-BC55-905B15585D7E}" dt="2024-07-10T12:42:16.306" v="23" actId="47"/>
        <pc:sldMkLst>
          <pc:docMk/>
          <pc:sldMk cId="793438861" sldId="263"/>
        </pc:sldMkLst>
      </pc:sldChg>
      <pc:sldChg chg="del">
        <pc:chgData name="Baker, Maggie" userId="a086391f-e9f3-4026-b460-d790952ebb46" providerId="ADAL" clId="{CDDB20A0-84CD-4191-BC55-905B15585D7E}" dt="2024-07-10T12:42:14.318" v="22" actId="47"/>
        <pc:sldMkLst>
          <pc:docMk/>
          <pc:sldMk cId="872434435" sldId="304"/>
        </pc:sldMkLst>
      </pc:sldChg>
      <pc:sldChg chg="del">
        <pc:chgData name="Baker, Maggie" userId="a086391f-e9f3-4026-b460-d790952ebb46" providerId="ADAL" clId="{CDDB20A0-84CD-4191-BC55-905B15585D7E}" dt="2024-07-10T12:42:03.763" v="2" actId="47"/>
        <pc:sldMkLst>
          <pc:docMk/>
          <pc:sldMk cId="3662348330" sldId="399"/>
        </pc:sldMkLst>
      </pc:sldChg>
      <pc:sldChg chg="addSp delSp modSp mod modNotesTx">
        <pc:chgData name="Baker, Maggie" userId="a086391f-e9f3-4026-b460-d790952ebb46" providerId="ADAL" clId="{CDDB20A0-84CD-4191-BC55-905B15585D7E}" dt="2024-07-10T12:46:21.413" v="277" actId="1076"/>
        <pc:sldMkLst>
          <pc:docMk/>
          <pc:sldMk cId="345676666" sldId="529"/>
        </pc:sldMkLst>
        <pc:spChg chg="del">
          <ac:chgData name="Baker, Maggie" userId="a086391f-e9f3-4026-b460-d790952ebb46" providerId="ADAL" clId="{CDDB20A0-84CD-4191-BC55-905B15585D7E}" dt="2024-07-10T12:43:31.646" v="77" actId="478"/>
          <ac:spMkLst>
            <pc:docMk/>
            <pc:sldMk cId="345676666" sldId="529"/>
            <ac:spMk id="3" creationId="{AFFC6718-23A4-47EC-86B7-040DE56214A8}"/>
          </ac:spMkLst>
        </pc:spChg>
        <pc:spChg chg="add del mod">
          <ac:chgData name="Baker, Maggie" userId="a086391f-e9f3-4026-b460-d790952ebb46" providerId="ADAL" clId="{CDDB20A0-84CD-4191-BC55-905B15585D7E}" dt="2024-07-10T12:43:44.341" v="101" actId="22"/>
          <ac:spMkLst>
            <pc:docMk/>
            <pc:sldMk cId="345676666" sldId="529"/>
            <ac:spMk id="4" creationId="{168BAD65-F120-414C-B01F-F38B1FF3348A}"/>
          </ac:spMkLst>
        </pc:spChg>
        <pc:spChg chg="mod">
          <ac:chgData name="Baker, Maggie" userId="a086391f-e9f3-4026-b460-d790952ebb46" providerId="ADAL" clId="{CDDB20A0-84CD-4191-BC55-905B15585D7E}" dt="2024-07-10T12:43:52.585" v="122" actId="20577"/>
          <ac:spMkLst>
            <pc:docMk/>
            <pc:sldMk cId="345676666" sldId="529"/>
            <ac:spMk id="7" creationId="{7080D82A-4303-4BA7-931E-653C10C90C93}"/>
          </ac:spMkLst>
        </pc:spChg>
        <pc:spChg chg="add mod">
          <ac:chgData name="Baker, Maggie" userId="a086391f-e9f3-4026-b460-d790952ebb46" providerId="ADAL" clId="{CDDB20A0-84CD-4191-BC55-905B15585D7E}" dt="2024-07-10T12:46:17.154" v="276" actId="1036"/>
          <ac:spMkLst>
            <pc:docMk/>
            <pc:sldMk cId="345676666" sldId="529"/>
            <ac:spMk id="8" creationId="{A504663B-3129-4A15-9ADB-C5F9FF5DD343}"/>
          </ac:spMkLst>
        </pc:spChg>
        <pc:picChg chg="add mod ord">
          <ac:chgData name="Baker, Maggie" userId="a086391f-e9f3-4026-b460-d790952ebb46" providerId="ADAL" clId="{CDDB20A0-84CD-4191-BC55-905B15585D7E}" dt="2024-07-10T12:46:21.413" v="277" actId="1076"/>
          <ac:picMkLst>
            <pc:docMk/>
            <pc:sldMk cId="345676666" sldId="529"/>
            <ac:picMk id="6" creationId="{BDF02A3E-D081-4E15-AC2D-E7337A8F2133}"/>
          </ac:picMkLst>
        </pc:picChg>
      </pc:sldChg>
      <pc:sldChg chg="del">
        <pc:chgData name="Baker, Maggie" userId="a086391f-e9f3-4026-b460-d790952ebb46" providerId="ADAL" clId="{CDDB20A0-84CD-4191-BC55-905B15585D7E}" dt="2024-07-10T12:42:12.162" v="18" actId="47"/>
        <pc:sldMkLst>
          <pc:docMk/>
          <pc:sldMk cId="255660540" sldId="540"/>
        </pc:sldMkLst>
      </pc:sldChg>
      <pc:sldChg chg="addSp delSp modSp mod">
        <pc:chgData name="Baker, Maggie" userId="a086391f-e9f3-4026-b460-d790952ebb46" providerId="ADAL" clId="{CDDB20A0-84CD-4191-BC55-905B15585D7E}" dt="2024-07-10T12:43:04.016" v="76" actId="1076"/>
        <pc:sldMkLst>
          <pc:docMk/>
          <pc:sldMk cId="279933848" sldId="633"/>
        </pc:sldMkLst>
        <pc:spChg chg="del mod">
          <ac:chgData name="Baker, Maggie" userId="a086391f-e9f3-4026-b460-d790952ebb46" providerId="ADAL" clId="{CDDB20A0-84CD-4191-BC55-905B15585D7E}" dt="2024-07-10T12:42:27.417" v="26" actId="478"/>
          <ac:spMkLst>
            <pc:docMk/>
            <pc:sldMk cId="279933848" sldId="633"/>
            <ac:spMk id="2" creationId="{E6CAE4F9-3596-46F8-AB01-DEA9B43C9839}"/>
          </ac:spMkLst>
        </pc:spChg>
        <pc:spChg chg="del">
          <ac:chgData name="Baker, Maggie" userId="a086391f-e9f3-4026-b460-d790952ebb46" providerId="ADAL" clId="{CDDB20A0-84CD-4191-BC55-905B15585D7E}" dt="2024-07-10T12:42:58.560" v="74" actId="478"/>
          <ac:spMkLst>
            <pc:docMk/>
            <pc:sldMk cId="279933848" sldId="633"/>
            <ac:spMk id="3" creationId="{80D7A7C8-EA5C-4CB9-9ED8-6D9CE583D2D5}"/>
          </ac:spMkLst>
        </pc:spChg>
        <pc:spChg chg="mod">
          <ac:chgData name="Baker, Maggie" userId="a086391f-e9f3-4026-b460-d790952ebb46" providerId="ADAL" clId="{CDDB20A0-84CD-4191-BC55-905B15585D7E}" dt="2024-07-10T12:42:22.219" v="24" actId="20577"/>
          <ac:spMkLst>
            <pc:docMk/>
            <pc:sldMk cId="279933848" sldId="633"/>
            <ac:spMk id="5" creationId="{609B7624-578D-49E6-BC80-D122A037D29D}"/>
          </ac:spMkLst>
        </pc:spChg>
        <pc:spChg chg="add mod">
          <ac:chgData name="Baker, Maggie" userId="a086391f-e9f3-4026-b460-d790952ebb46" providerId="ADAL" clId="{CDDB20A0-84CD-4191-BC55-905B15585D7E}" dt="2024-07-10T12:43:04.016" v="76" actId="1076"/>
          <ac:spMkLst>
            <pc:docMk/>
            <pc:sldMk cId="279933848" sldId="633"/>
            <ac:spMk id="6" creationId="{21A98F07-1944-4081-BBFD-30AD1698A280}"/>
          </ac:spMkLst>
        </pc:spChg>
        <pc:spChg chg="add del mod">
          <ac:chgData name="Baker, Maggie" userId="a086391f-e9f3-4026-b460-d790952ebb46" providerId="ADAL" clId="{CDDB20A0-84CD-4191-BC55-905B15585D7E}" dt="2024-07-10T12:43:00.353" v="75" actId="478"/>
          <ac:spMkLst>
            <pc:docMk/>
            <pc:sldMk cId="279933848" sldId="633"/>
            <ac:spMk id="8" creationId="{FDD167FD-7685-4461-942B-165F8B0DCD84}"/>
          </ac:spMkLst>
        </pc:spChg>
      </pc:sldChg>
      <pc:sldChg chg="addSp delSp modSp new mod">
        <pc:chgData name="Baker, Maggie" userId="a086391f-e9f3-4026-b460-d790952ebb46" providerId="ADAL" clId="{CDDB20A0-84CD-4191-BC55-905B15585D7E}" dt="2024-07-10T12:47:29.378" v="310" actId="1076"/>
        <pc:sldMkLst>
          <pc:docMk/>
          <pc:sldMk cId="4148590989" sldId="634"/>
        </pc:sldMkLst>
        <pc:spChg chg="del mod">
          <ac:chgData name="Baker, Maggie" userId="a086391f-e9f3-4026-b460-d790952ebb46" providerId="ADAL" clId="{CDDB20A0-84CD-4191-BC55-905B15585D7E}" dt="2024-07-10T12:46:55.867" v="283" actId="478"/>
          <ac:spMkLst>
            <pc:docMk/>
            <pc:sldMk cId="4148590989" sldId="634"/>
            <ac:spMk id="2" creationId="{521A7E6A-CF64-499A-8040-F1567F0267A1}"/>
          </ac:spMkLst>
        </pc:spChg>
        <pc:spChg chg="mod">
          <ac:chgData name="Baker, Maggie" userId="a086391f-e9f3-4026-b460-d790952ebb46" providerId="ADAL" clId="{CDDB20A0-84CD-4191-BC55-905B15585D7E}" dt="2024-07-10T12:47:22.596" v="308" actId="20577"/>
          <ac:spMkLst>
            <pc:docMk/>
            <pc:sldMk cId="4148590989" sldId="634"/>
            <ac:spMk id="3" creationId="{814EA733-8C0F-41A1-B675-DA199E1F51EA}"/>
          </ac:spMkLst>
        </pc:spChg>
        <pc:spChg chg="add mod">
          <ac:chgData name="Baker, Maggie" userId="a086391f-e9f3-4026-b460-d790952ebb46" providerId="ADAL" clId="{CDDB20A0-84CD-4191-BC55-905B15585D7E}" dt="2024-07-10T12:47:11.243" v="286" actId="1076"/>
          <ac:spMkLst>
            <pc:docMk/>
            <pc:sldMk cId="4148590989" sldId="634"/>
            <ac:spMk id="6" creationId="{3651CD63-FE64-4DF5-BE4B-CBBA774CE0B7}"/>
          </ac:spMkLst>
        </pc:spChg>
        <pc:picChg chg="add mod">
          <ac:chgData name="Baker, Maggie" userId="a086391f-e9f3-4026-b460-d790952ebb46" providerId="ADAL" clId="{CDDB20A0-84CD-4191-BC55-905B15585D7E}" dt="2024-07-10T12:47:29.378" v="310" actId="1076"/>
          <ac:picMkLst>
            <pc:docMk/>
            <pc:sldMk cId="4148590989" sldId="634"/>
            <ac:picMk id="5" creationId="{07AD521B-2A05-4EE1-9040-6F408B99F574}"/>
          </ac:picMkLst>
        </pc:picChg>
      </pc:sldChg>
      <pc:sldChg chg="addSp delSp modSp new mod">
        <pc:chgData name="Baker, Maggie" userId="a086391f-e9f3-4026-b460-d790952ebb46" providerId="ADAL" clId="{CDDB20A0-84CD-4191-BC55-905B15585D7E}" dt="2024-07-10T12:49:02.672" v="366" actId="20577"/>
        <pc:sldMkLst>
          <pc:docMk/>
          <pc:sldMk cId="3791973063" sldId="635"/>
        </pc:sldMkLst>
        <pc:spChg chg="del">
          <ac:chgData name="Baker, Maggie" userId="a086391f-e9f3-4026-b460-d790952ebb46" providerId="ADAL" clId="{CDDB20A0-84CD-4191-BC55-905B15585D7E}" dt="2024-07-10T12:48:21.365" v="334" actId="478"/>
          <ac:spMkLst>
            <pc:docMk/>
            <pc:sldMk cId="3791973063" sldId="635"/>
            <ac:spMk id="2" creationId="{A4A0C5D2-D341-4996-A2B8-A379780CC6D9}"/>
          </ac:spMkLst>
        </pc:spChg>
        <pc:spChg chg="mod">
          <ac:chgData name="Baker, Maggie" userId="a086391f-e9f3-4026-b460-d790952ebb46" providerId="ADAL" clId="{CDDB20A0-84CD-4191-BC55-905B15585D7E}" dt="2024-07-10T12:48:16.805" v="333" actId="20577"/>
          <ac:spMkLst>
            <pc:docMk/>
            <pc:sldMk cId="3791973063" sldId="635"/>
            <ac:spMk id="3" creationId="{BC33870B-4CF6-4CE4-B0B7-882B855950C3}"/>
          </ac:spMkLst>
        </pc:spChg>
        <pc:spChg chg="add mod">
          <ac:chgData name="Baker, Maggie" userId="a086391f-e9f3-4026-b460-d790952ebb46" providerId="ADAL" clId="{CDDB20A0-84CD-4191-BC55-905B15585D7E}" dt="2024-07-10T12:49:02.672" v="366" actId="20577"/>
          <ac:spMkLst>
            <pc:docMk/>
            <pc:sldMk cId="3791973063" sldId="635"/>
            <ac:spMk id="6" creationId="{42122158-8B6A-497D-8409-6DC45523974D}"/>
          </ac:spMkLst>
        </pc:spChg>
        <pc:picChg chg="add mod">
          <ac:chgData name="Baker, Maggie" userId="a086391f-e9f3-4026-b460-d790952ebb46" providerId="ADAL" clId="{CDDB20A0-84CD-4191-BC55-905B15585D7E}" dt="2024-07-10T12:48:23.964" v="336" actId="1076"/>
          <ac:picMkLst>
            <pc:docMk/>
            <pc:sldMk cId="3791973063" sldId="635"/>
            <ac:picMk id="5" creationId="{F7755555-13B5-4A4F-B4D6-1019722840D8}"/>
          </ac:picMkLst>
        </pc:picChg>
      </pc:sldChg>
      <pc:sldChg chg="addSp delSp modSp new mod">
        <pc:chgData name="Baker, Maggie" userId="a086391f-e9f3-4026-b460-d790952ebb46" providerId="ADAL" clId="{CDDB20A0-84CD-4191-BC55-905B15585D7E}" dt="2024-07-10T12:55:17.529" v="663" actId="2711"/>
        <pc:sldMkLst>
          <pc:docMk/>
          <pc:sldMk cId="1786736754" sldId="636"/>
        </pc:sldMkLst>
        <pc:spChg chg="del">
          <ac:chgData name="Baker, Maggie" userId="a086391f-e9f3-4026-b460-d790952ebb46" providerId="ADAL" clId="{CDDB20A0-84CD-4191-BC55-905B15585D7E}" dt="2024-07-10T12:51:00.208" v="392" actId="478"/>
          <ac:spMkLst>
            <pc:docMk/>
            <pc:sldMk cId="1786736754" sldId="636"/>
            <ac:spMk id="2" creationId="{F46F4150-4794-4AC4-9161-7DF0A8713759}"/>
          </ac:spMkLst>
        </pc:spChg>
        <pc:spChg chg="mod">
          <ac:chgData name="Baker, Maggie" userId="a086391f-e9f3-4026-b460-d790952ebb46" providerId="ADAL" clId="{CDDB20A0-84CD-4191-BC55-905B15585D7E}" dt="2024-07-10T12:50:56.209" v="391" actId="20577"/>
          <ac:spMkLst>
            <pc:docMk/>
            <pc:sldMk cId="1786736754" sldId="636"/>
            <ac:spMk id="3" creationId="{312FECD7-3B51-4FEA-8309-EAB8847D2ADB}"/>
          </ac:spMkLst>
        </pc:spChg>
        <pc:spChg chg="add mod">
          <ac:chgData name="Baker, Maggie" userId="a086391f-e9f3-4026-b460-d790952ebb46" providerId="ADAL" clId="{CDDB20A0-84CD-4191-BC55-905B15585D7E}" dt="2024-07-10T12:55:17.529" v="663" actId="2711"/>
          <ac:spMkLst>
            <pc:docMk/>
            <pc:sldMk cId="1786736754" sldId="636"/>
            <ac:spMk id="6" creationId="{6705D32C-C93B-4D99-B5A2-E34012C0663C}"/>
          </ac:spMkLst>
        </pc:spChg>
        <pc:picChg chg="add mod">
          <ac:chgData name="Baker, Maggie" userId="a086391f-e9f3-4026-b460-d790952ebb46" providerId="ADAL" clId="{CDDB20A0-84CD-4191-BC55-905B15585D7E}" dt="2024-07-10T12:51:03.103" v="394" actId="1076"/>
          <ac:picMkLst>
            <pc:docMk/>
            <pc:sldMk cId="1786736754" sldId="636"/>
            <ac:picMk id="5" creationId="{657AC22E-0730-4627-A6B0-A8DA9B938FDB}"/>
          </ac:picMkLst>
        </pc:picChg>
      </pc:sldChg>
      <pc:sldChg chg="addSp delSp modSp new mod">
        <pc:chgData name="Baker, Maggie" userId="a086391f-e9f3-4026-b460-d790952ebb46" providerId="ADAL" clId="{CDDB20A0-84CD-4191-BC55-905B15585D7E}" dt="2024-07-10T21:59:34.485" v="884" actId="20577"/>
        <pc:sldMkLst>
          <pc:docMk/>
          <pc:sldMk cId="129460002" sldId="637"/>
        </pc:sldMkLst>
        <pc:spChg chg="del">
          <ac:chgData name="Baker, Maggie" userId="a086391f-e9f3-4026-b460-d790952ebb46" providerId="ADAL" clId="{CDDB20A0-84CD-4191-BC55-905B15585D7E}" dt="2024-07-10T21:55:01.065" v="665" actId="478"/>
          <ac:spMkLst>
            <pc:docMk/>
            <pc:sldMk cId="129460002" sldId="637"/>
            <ac:spMk id="2" creationId="{DD925B28-D1F1-4453-AFDB-0A2F7A5BC403}"/>
          </ac:spMkLst>
        </pc:spChg>
        <pc:spChg chg="mod">
          <ac:chgData name="Baker, Maggie" userId="a086391f-e9f3-4026-b460-d790952ebb46" providerId="ADAL" clId="{CDDB20A0-84CD-4191-BC55-905B15585D7E}" dt="2024-07-10T21:59:34.485" v="884" actId="20577"/>
          <ac:spMkLst>
            <pc:docMk/>
            <pc:sldMk cId="129460002" sldId="637"/>
            <ac:spMk id="3" creationId="{FF37B394-0E08-44A7-8432-073C415ED273}"/>
          </ac:spMkLst>
        </pc:spChg>
        <pc:spChg chg="add mod">
          <ac:chgData name="Baker, Maggie" userId="a086391f-e9f3-4026-b460-d790952ebb46" providerId="ADAL" clId="{CDDB20A0-84CD-4191-BC55-905B15585D7E}" dt="2024-07-10T21:59:18.547" v="877" actId="1076"/>
          <ac:spMkLst>
            <pc:docMk/>
            <pc:sldMk cId="129460002" sldId="637"/>
            <ac:spMk id="6" creationId="{D62D1673-1525-4FF8-AB36-CD9D2EE0D8E3}"/>
          </ac:spMkLst>
        </pc:spChg>
        <pc:picChg chg="add mod">
          <ac:chgData name="Baker, Maggie" userId="a086391f-e9f3-4026-b460-d790952ebb46" providerId="ADAL" clId="{CDDB20A0-84CD-4191-BC55-905B15585D7E}" dt="2024-07-10T21:55:11.987" v="669" actId="14100"/>
          <ac:picMkLst>
            <pc:docMk/>
            <pc:sldMk cId="129460002" sldId="637"/>
            <ac:picMk id="5" creationId="{A7FA0769-E71D-41C3-A829-3638E174BB41}"/>
          </ac:picMkLst>
        </pc:picChg>
      </pc:sldChg>
      <pc:sldChg chg="addSp delSp modSp new mod">
        <pc:chgData name="Baker, Maggie" userId="a086391f-e9f3-4026-b460-d790952ebb46" providerId="ADAL" clId="{CDDB20A0-84CD-4191-BC55-905B15585D7E}" dt="2024-07-10T21:59:41.435" v="885"/>
        <pc:sldMkLst>
          <pc:docMk/>
          <pc:sldMk cId="3296450558" sldId="638"/>
        </pc:sldMkLst>
        <pc:spChg chg="del">
          <ac:chgData name="Baker, Maggie" userId="a086391f-e9f3-4026-b460-d790952ebb46" providerId="ADAL" clId="{CDDB20A0-84CD-4191-BC55-905B15585D7E}" dt="2024-07-10T21:55:35.821" v="671" actId="478"/>
          <ac:spMkLst>
            <pc:docMk/>
            <pc:sldMk cId="3296450558" sldId="638"/>
            <ac:spMk id="2" creationId="{CBACC847-4D1E-4AFF-9993-80433DFE42E3}"/>
          </ac:spMkLst>
        </pc:spChg>
        <pc:spChg chg="mod">
          <ac:chgData name="Baker, Maggie" userId="a086391f-e9f3-4026-b460-d790952ebb46" providerId="ADAL" clId="{CDDB20A0-84CD-4191-BC55-905B15585D7E}" dt="2024-07-10T21:59:41.435" v="885"/>
          <ac:spMkLst>
            <pc:docMk/>
            <pc:sldMk cId="3296450558" sldId="638"/>
            <ac:spMk id="3" creationId="{217A857F-3ED2-4A75-8EF2-C4680E6D382B}"/>
          </ac:spMkLst>
        </pc:spChg>
        <pc:spChg chg="add mod">
          <ac:chgData name="Baker, Maggie" userId="a086391f-e9f3-4026-b460-d790952ebb46" providerId="ADAL" clId="{CDDB20A0-84CD-4191-BC55-905B15585D7E}" dt="2024-07-10T21:59:07.904" v="875" actId="20577"/>
          <ac:spMkLst>
            <pc:docMk/>
            <pc:sldMk cId="3296450558" sldId="638"/>
            <ac:spMk id="6" creationId="{49601474-1B71-462B-8D9C-43DBFD33CF54}"/>
          </ac:spMkLst>
        </pc:spChg>
        <pc:picChg chg="add mod">
          <ac:chgData name="Baker, Maggie" userId="a086391f-e9f3-4026-b460-d790952ebb46" providerId="ADAL" clId="{CDDB20A0-84CD-4191-BC55-905B15585D7E}" dt="2024-07-10T21:55:43.838" v="676" actId="14100"/>
          <ac:picMkLst>
            <pc:docMk/>
            <pc:sldMk cId="3296450558" sldId="638"/>
            <ac:picMk id="5" creationId="{BEA7CF28-C6D7-49B9-8EF8-D9E56653BBC1}"/>
          </ac:picMkLst>
        </pc:picChg>
      </pc:sldChg>
      <pc:sldChg chg="addSp delSp modSp new mod">
        <pc:chgData name="Baker, Maggie" userId="a086391f-e9f3-4026-b460-d790952ebb46" providerId="ADAL" clId="{CDDB20A0-84CD-4191-BC55-905B15585D7E}" dt="2024-07-10T21:59:43.880" v="886"/>
        <pc:sldMkLst>
          <pc:docMk/>
          <pc:sldMk cId="547694640" sldId="639"/>
        </pc:sldMkLst>
        <pc:spChg chg="del">
          <ac:chgData name="Baker, Maggie" userId="a086391f-e9f3-4026-b460-d790952ebb46" providerId="ADAL" clId="{CDDB20A0-84CD-4191-BC55-905B15585D7E}" dt="2024-07-10T21:56:58.660" v="678" actId="22"/>
          <ac:spMkLst>
            <pc:docMk/>
            <pc:sldMk cId="547694640" sldId="639"/>
            <ac:spMk id="2" creationId="{194150F0-8665-4A2F-A019-103EE8B47A16}"/>
          </ac:spMkLst>
        </pc:spChg>
        <pc:spChg chg="mod">
          <ac:chgData name="Baker, Maggie" userId="a086391f-e9f3-4026-b460-d790952ebb46" providerId="ADAL" clId="{CDDB20A0-84CD-4191-BC55-905B15585D7E}" dt="2024-07-10T21:59:43.880" v="886"/>
          <ac:spMkLst>
            <pc:docMk/>
            <pc:sldMk cId="547694640" sldId="639"/>
            <ac:spMk id="3" creationId="{A7DDB041-4C50-475F-B178-D8D6A10CD493}"/>
          </ac:spMkLst>
        </pc:spChg>
        <pc:spChg chg="add mod">
          <ac:chgData name="Baker, Maggie" userId="a086391f-e9f3-4026-b460-d790952ebb46" providerId="ADAL" clId="{CDDB20A0-84CD-4191-BC55-905B15585D7E}" dt="2024-07-10T21:58:33.497" v="846" actId="20577"/>
          <ac:spMkLst>
            <pc:docMk/>
            <pc:sldMk cId="547694640" sldId="639"/>
            <ac:spMk id="6" creationId="{17215AE3-4471-4010-97AC-254FA4DA6F12}"/>
          </ac:spMkLst>
        </pc:spChg>
        <pc:picChg chg="add mod ord">
          <ac:chgData name="Baker, Maggie" userId="a086391f-e9f3-4026-b460-d790952ebb46" providerId="ADAL" clId="{CDDB20A0-84CD-4191-BC55-905B15585D7E}" dt="2024-07-10T21:57:08.758" v="682" actId="1076"/>
          <ac:picMkLst>
            <pc:docMk/>
            <pc:sldMk cId="547694640" sldId="639"/>
            <ac:picMk id="5" creationId="{96EB308E-C30A-420E-B1AE-A2A12587CBC9}"/>
          </ac:picMkLst>
        </pc:picChg>
      </pc:sldChg>
      <pc:sldChg chg="del">
        <pc:chgData name="Baker, Maggie" userId="a086391f-e9f3-4026-b460-d790952ebb46" providerId="ADAL" clId="{CDDB20A0-84CD-4191-BC55-905B15585D7E}" dt="2024-07-10T12:42:02.690" v="1" actId="47"/>
        <pc:sldMkLst>
          <pc:docMk/>
          <pc:sldMk cId="2949425859" sldId="647"/>
        </pc:sldMkLst>
      </pc:sldChg>
      <pc:sldChg chg="del">
        <pc:chgData name="Baker, Maggie" userId="a086391f-e9f3-4026-b460-d790952ebb46" providerId="ADAL" clId="{CDDB20A0-84CD-4191-BC55-905B15585D7E}" dt="2024-07-10T12:42:01.129" v="0" actId="47"/>
        <pc:sldMkLst>
          <pc:docMk/>
          <pc:sldMk cId="1718017995" sldId="669"/>
        </pc:sldMkLst>
      </pc:sldChg>
      <pc:sldChg chg="del">
        <pc:chgData name="Baker, Maggie" userId="a086391f-e9f3-4026-b460-d790952ebb46" providerId="ADAL" clId="{CDDB20A0-84CD-4191-BC55-905B15585D7E}" dt="2024-07-10T12:42:04.656" v="3" actId="47"/>
        <pc:sldMkLst>
          <pc:docMk/>
          <pc:sldMk cId="1414037971" sldId="670"/>
        </pc:sldMkLst>
      </pc:sldChg>
      <pc:sldChg chg="del">
        <pc:chgData name="Baker, Maggie" userId="a086391f-e9f3-4026-b460-d790952ebb46" providerId="ADAL" clId="{CDDB20A0-84CD-4191-BC55-905B15585D7E}" dt="2024-07-10T12:42:05.352" v="4" actId="47"/>
        <pc:sldMkLst>
          <pc:docMk/>
          <pc:sldMk cId="3761804295" sldId="671"/>
        </pc:sldMkLst>
      </pc:sldChg>
      <pc:sldChg chg="del">
        <pc:chgData name="Baker, Maggie" userId="a086391f-e9f3-4026-b460-d790952ebb46" providerId="ADAL" clId="{CDDB20A0-84CD-4191-BC55-905B15585D7E}" dt="2024-07-10T12:42:06.352" v="6" actId="47"/>
        <pc:sldMkLst>
          <pc:docMk/>
          <pc:sldMk cId="1598179262" sldId="672"/>
        </pc:sldMkLst>
      </pc:sldChg>
      <pc:sldChg chg="del">
        <pc:chgData name="Baker, Maggie" userId="a086391f-e9f3-4026-b460-d790952ebb46" providerId="ADAL" clId="{CDDB20A0-84CD-4191-BC55-905B15585D7E}" dt="2024-07-10T12:42:06.724" v="7" actId="47"/>
        <pc:sldMkLst>
          <pc:docMk/>
          <pc:sldMk cId="24996073" sldId="673"/>
        </pc:sldMkLst>
      </pc:sldChg>
      <pc:sldChg chg="del">
        <pc:chgData name="Baker, Maggie" userId="a086391f-e9f3-4026-b460-d790952ebb46" providerId="ADAL" clId="{CDDB20A0-84CD-4191-BC55-905B15585D7E}" dt="2024-07-10T12:42:08.734" v="12" actId="47"/>
        <pc:sldMkLst>
          <pc:docMk/>
          <pc:sldMk cId="634438290" sldId="674"/>
        </pc:sldMkLst>
      </pc:sldChg>
      <pc:sldChg chg="del">
        <pc:chgData name="Baker, Maggie" userId="a086391f-e9f3-4026-b460-d790952ebb46" providerId="ADAL" clId="{CDDB20A0-84CD-4191-BC55-905B15585D7E}" dt="2024-07-10T12:42:07.022" v="8" actId="47"/>
        <pc:sldMkLst>
          <pc:docMk/>
          <pc:sldMk cId="2076138584" sldId="676"/>
        </pc:sldMkLst>
      </pc:sldChg>
      <pc:sldChg chg="del">
        <pc:chgData name="Baker, Maggie" userId="a086391f-e9f3-4026-b460-d790952ebb46" providerId="ADAL" clId="{CDDB20A0-84CD-4191-BC55-905B15585D7E}" dt="2024-07-10T12:42:07.392" v="9" actId="47"/>
        <pc:sldMkLst>
          <pc:docMk/>
          <pc:sldMk cId="3845474070" sldId="677"/>
        </pc:sldMkLst>
      </pc:sldChg>
      <pc:sldChg chg="del">
        <pc:chgData name="Baker, Maggie" userId="a086391f-e9f3-4026-b460-d790952ebb46" providerId="ADAL" clId="{CDDB20A0-84CD-4191-BC55-905B15585D7E}" dt="2024-07-10T12:42:12.785" v="19" actId="47"/>
        <pc:sldMkLst>
          <pc:docMk/>
          <pc:sldMk cId="3476405644" sldId="678"/>
        </pc:sldMkLst>
      </pc:sldChg>
      <pc:sldChg chg="del">
        <pc:chgData name="Baker, Maggie" userId="a086391f-e9f3-4026-b460-d790952ebb46" providerId="ADAL" clId="{CDDB20A0-84CD-4191-BC55-905B15585D7E}" dt="2024-07-10T12:42:13.168" v="20" actId="47"/>
        <pc:sldMkLst>
          <pc:docMk/>
          <pc:sldMk cId="3158324533" sldId="680"/>
        </pc:sldMkLst>
      </pc:sldChg>
      <pc:sldChg chg="del">
        <pc:chgData name="Baker, Maggie" userId="a086391f-e9f3-4026-b460-d790952ebb46" providerId="ADAL" clId="{CDDB20A0-84CD-4191-BC55-905B15585D7E}" dt="2024-07-10T12:42:13.664" v="21" actId="47"/>
        <pc:sldMkLst>
          <pc:docMk/>
          <pc:sldMk cId="1539192061" sldId="687"/>
        </pc:sldMkLst>
      </pc:sldChg>
      <pc:sldChg chg="del">
        <pc:chgData name="Baker, Maggie" userId="a086391f-e9f3-4026-b460-d790952ebb46" providerId="ADAL" clId="{CDDB20A0-84CD-4191-BC55-905B15585D7E}" dt="2024-07-10T12:42:05.867" v="5" actId="47"/>
        <pc:sldMkLst>
          <pc:docMk/>
          <pc:sldMk cId="928019858" sldId="688"/>
        </pc:sldMkLst>
      </pc:sldChg>
      <pc:sldChg chg="del">
        <pc:chgData name="Baker, Maggie" userId="a086391f-e9f3-4026-b460-d790952ebb46" providerId="ADAL" clId="{CDDB20A0-84CD-4191-BC55-905B15585D7E}" dt="2024-07-10T12:45:11.832" v="186" actId="47"/>
        <pc:sldMkLst>
          <pc:docMk/>
          <pc:sldMk cId="2778724790" sldId="689"/>
        </pc:sldMkLst>
      </pc:sldChg>
      <pc:sldChg chg="del">
        <pc:chgData name="Baker, Maggie" userId="a086391f-e9f3-4026-b460-d790952ebb46" providerId="ADAL" clId="{CDDB20A0-84CD-4191-BC55-905B15585D7E}" dt="2024-07-10T12:42:07.808" v="10" actId="47"/>
        <pc:sldMkLst>
          <pc:docMk/>
          <pc:sldMk cId="4166760090" sldId="690"/>
        </pc:sldMkLst>
      </pc:sldChg>
      <pc:sldChg chg="del">
        <pc:chgData name="Baker, Maggie" userId="a086391f-e9f3-4026-b460-d790952ebb46" providerId="ADAL" clId="{CDDB20A0-84CD-4191-BC55-905B15585D7E}" dt="2024-07-10T12:42:10.713" v="16" actId="47"/>
        <pc:sldMkLst>
          <pc:docMk/>
          <pc:sldMk cId="2469421391" sldId="691"/>
        </pc:sldMkLst>
      </pc:sldChg>
      <pc:sldChg chg="del">
        <pc:chgData name="Baker, Maggie" userId="a086391f-e9f3-4026-b460-d790952ebb46" providerId="ADAL" clId="{CDDB20A0-84CD-4191-BC55-905B15585D7E}" dt="2024-07-10T12:42:11.328" v="17" actId="47"/>
        <pc:sldMkLst>
          <pc:docMk/>
          <pc:sldMk cId="252013534" sldId="692"/>
        </pc:sldMkLst>
      </pc:sldChg>
      <pc:sldChg chg="del">
        <pc:chgData name="Baker, Maggie" userId="a086391f-e9f3-4026-b460-d790952ebb46" providerId="ADAL" clId="{CDDB20A0-84CD-4191-BC55-905B15585D7E}" dt="2024-07-10T12:42:09.240" v="13" actId="47"/>
        <pc:sldMkLst>
          <pc:docMk/>
          <pc:sldMk cId="2638815768" sldId="693"/>
        </pc:sldMkLst>
      </pc:sldChg>
      <pc:sldChg chg="del">
        <pc:chgData name="Baker, Maggie" userId="a086391f-e9f3-4026-b460-d790952ebb46" providerId="ADAL" clId="{CDDB20A0-84CD-4191-BC55-905B15585D7E}" dt="2024-07-10T12:42:09.712" v="14" actId="47"/>
        <pc:sldMkLst>
          <pc:docMk/>
          <pc:sldMk cId="1794336706" sldId="694"/>
        </pc:sldMkLst>
      </pc:sldChg>
      <pc:sldChg chg="del">
        <pc:chgData name="Baker, Maggie" userId="a086391f-e9f3-4026-b460-d790952ebb46" providerId="ADAL" clId="{CDDB20A0-84CD-4191-BC55-905B15585D7E}" dt="2024-07-10T12:42:10.296" v="15" actId="47"/>
        <pc:sldMkLst>
          <pc:docMk/>
          <pc:sldMk cId="447049471" sldId="695"/>
        </pc:sldMkLst>
      </pc:sldChg>
      <pc:sldChg chg="del">
        <pc:chgData name="Baker, Maggie" userId="a086391f-e9f3-4026-b460-d790952ebb46" providerId="ADAL" clId="{CDDB20A0-84CD-4191-BC55-905B15585D7E}" dt="2024-07-10T12:42:08.466" v="11" actId="47"/>
        <pc:sldMkLst>
          <pc:docMk/>
          <pc:sldMk cId="2625430908" sldId="6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D090F1-5CEA-4C3F-BACF-747BAA6B5728}" type="datetimeFigureOut">
              <a:rPr lang="en-US" smtClean="0"/>
              <a:t>7/9/2024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75D943-4E4F-4AEE-8406-6E1EA096C5A1}" type="slidenum">
              <a:rPr lang="en-US" smtClean="0"/>
              <a:t>‹#›</a:t>
            </a:fld>
            <a:endParaRPr lang="en-US"/>
          </a:p>
        </p:txBody>
      </p:sp>
    </p:spTree>
    <p:extLst>
      <p:ext uri="{BB962C8B-B14F-4D97-AF65-F5344CB8AC3E}">
        <p14:creationId xmlns:p14="http://schemas.microsoft.com/office/powerpoint/2010/main" val="254042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775D943-4E4F-4AEE-8406-6E1EA096C5A1}" type="slidenum">
              <a:rPr lang="en-US" smtClean="0"/>
              <a:t>1</a:t>
            </a:fld>
            <a:endParaRPr lang="en-US"/>
          </a:p>
        </p:txBody>
      </p:sp>
    </p:spTree>
    <p:extLst>
      <p:ext uri="{BB962C8B-B14F-4D97-AF65-F5344CB8AC3E}">
        <p14:creationId xmlns:p14="http://schemas.microsoft.com/office/powerpoint/2010/main" val="413946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5D943-4E4F-4AEE-8406-6E1EA096C5A1}" type="slidenum">
              <a:rPr lang="en-US" smtClean="0"/>
              <a:t>2</a:t>
            </a:fld>
            <a:endParaRPr lang="en-US"/>
          </a:p>
        </p:txBody>
      </p:sp>
    </p:spTree>
    <p:extLst>
      <p:ext uri="{BB962C8B-B14F-4D97-AF65-F5344CB8AC3E}">
        <p14:creationId xmlns:p14="http://schemas.microsoft.com/office/powerpoint/2010/main" val="204052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792EFE-72A6-4297-B321-59C62207BF55}"/>
              </a:ext>
            </a:extLst>
          </p:cNvPr>
          <p:cNvSpPr/>
          <p:nvPr userDrawn="1"/>
        </p:nvSpPr>
        <p:spPr>
          <a:xfrm>
            <a:off x="0" y="0"/>
            <a:ext cx="12192000" cy="6858000"/>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BFAD0-C4E6-45DF-9D61-6D7CB3552998}"/>
              </a:ext>
            </a:extLst>
          </p:cNvPr>
          <p:cNvSpPr>
            <a:spLocks noGrp="1"/>
          </p:cNvSpPr>
          <p:nvPr>
            <p:ph type="ctrTitle"/>
          </p:nvPr>
        </p:nvSpPr>
        <p:spPr>
          <a:xfrm>
            <a:off x="411606" y="36870"/>
            <a:ext cx="11335484" cy="2387600"/>
          </a:xfrm>
        </p:spPr>
        <p:txBody>
          <a:bodyPr anchor="b">
            <a:normAutofit/>
          </a:bodyPr>
          <a:lstStyle>
            <a:lvl1pPr algn="l">
              <a:lnSpc>
                <a:spcPct val="100000"/>
              </a:lnSpc>
              <a:defRPr sz="6000" cap="all" baseline="0">
                <a:solidFill>
                  <a:schemeClr val="bg1"/>
                </a:solidFill>
                <a:latin typeface="Arial Black" panose="020B0A040201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7E9367C5-9FE7-48CB-9F0A-DA64664E2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9855" y="6170177"/>
            <a:ext cx="1922008" cy="393854"/>
          </a:xfrm>
          <a:prstGeom prst="rect">
            <a:avLst/>
          </a:prstGeom>
        </p:spPr>
      </p:pic>
      <p:sp>
        <p:nvSpPr>
          <p:cNvPr id="12" name="Text Placeholder 11">
            <a:extLst>
              <a:ext uri="{FF2B5EF4-FFF2-40B4-BE49-F238E27FC236}">
                <a16:creationId xmlns:a16="http://schemas.microsoft.com/office/drawing/2014/main" id="{BBE782EC-B3C4-4D0E-8FF3-B823A47CE1AB}"/>
              </a:ext>
            </a:extLst>
          </p:cNvPr>
          <p:cNvSpPr>
            <a:spLocks noGrp="1"/>
          </p:cNvSpPr>
          <p:nvPr>
            <p:ph type="body" sz="quarter" idx="11" hasCustomPrompt="1"/>
          </p:nvPr>
        </p:nvSpPr>
        <p:spPr>
          <a:xfrm>
            <a:off x="411163" y="6216090"/>
            <a:ext cx="9418637" cy="434975"/>
          </a:xfrm>
        </p:spPr>
        <p:txBody>
          <a:bodyPr>
            <a:normAutofit/>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en-US"/>
              <a:t>PRESENTER NAME • • Month XX, 2020</a:t>
            </a:r>
          </a:p>
        </p:txBody>
      </p:sp>
    </p:spTree>
    <p:extLst>
      <p:ext uri="{BB962C8B-B14F-4D97-AF65-F5344CB8AC3E}">
        <p14:creationId xmlns:p14="http://schemas.microsoft.com/office/powerpoint/2010/main" val="340587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2A1C1-F56B-4BB8-946D-55D5D13B1E61}"/>
              </a:ext>
            </a:extLst>
          </p:cNvPr>
          <p:cNvSpPr>
            <a:spLocks noGrp="1"/>
          </p:cNvSpPr>
          <p:nvPr>
            <p:ph idx="1"/>
          </p:nvPr>
        </p:nvSpPr>
        <p:spPr>
          <a:xfrm>
            <a:off x="331771" y="1047138"/>
            <a:ext cx="11022029" cy="51298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075DB6B-C4E3-4144-9D4C-77979B48A3E6}"/>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4D23A5B4-A877-4F2B-B540-E892C9EB8725}"/>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E83840-9DD8-4D95-A8A7-44C21FA82C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8" name="Rectangle 17">
            <a:extLst>
              <a:ext uri="{FF2B5EF4-FFF2-40B4-BE49-F238E27FC236}">
                <a16:creationId xmlns:a16="http://schemas.microsoft.com/office/drawing/2014/main" id="{2C0356C6-DB16-4861-978D-3B63135F3FCD}"/>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E5B86BEF-F3E0-4164-88B0-3B83AA9B3992}"/>
              </a:ext>
            </a:extLst>
          </p:cNvPr>
          <p:cNvSpPr>
            <a:spLocks noGrp="1"/>
          </p:cNvSpPr>
          <p:nvPr>
            <p:ph type="body" sz="quarter" idx="10"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346491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594B0-496D-4A7A-87DC-C032BEDE2658}"/>
              </a:ext>
            </a:extLst>
          </p:cNvPr>
          <p:cNvSpPr>
            <a:spLocks noGrp="1"/>
          </p:cNvSpPr>
          <p:nvPr>
            <p:ph sz="half" idx="1"/>
          </p:nvPr>
        </p:nvSpPr>
        <p:spPr>
          <a:xfrm>
            <a:off x="324465" y="892148"/>
            <a:ext cx="5695335" cy="528481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92207D-DB4F-4232-B65F-64BE6CE65B1D}"/>
              </a:ext>
            </a:extLst>
          </p:cNvPr>
          <p:cNvSpPr>
            <a:spLocks noGrp="1"/>
          </p:cNvSpPr>
          <p:nvPr>
            <p:ph sz="half" idx="2"/>
          </p:nvPr>
        </p:nvSpPr>
        <p:spPr>
          <a:xfrm>
            <a:off x="6172199" y="892147"/>
            <a:ext cx="5781367" cy="528481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69ECC3B-DB2E-4549-A3D2-CB69C8A7D2B7}"/>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D9A6BA2-21A6-43C0-93F5-5DFFD6F7BDA7}"/>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B6483C8-FC3A-4996-B814-582512FDF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2" name="Rectangle 11">
            <a:extLst>
              <a:ext uri="{FF2B5EF4-FFF2-40B4-BE49-F238E27FC236}">
                <a16:creationId xmlns:a16="http://schemas.microsoft.com/office/drawing/2014/main" id="{2068686B-BE0C-4B63-A151-C92145E78114}"/>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4">
            <a:extLst>
              <a:ext uri="{FF2B5EF4-FFF2-40B4-BE49-F238E27FC236}">
                <a16:creationId xmlns:a16="http://schemas.microsoft.com/office/drawing/2014/main" id="{A6FDBF1A-5EB4-4F8B-AE36-3DC23BB2B11A}"/>
              </a:ext>
            </a:extLst>
          </p:cNvPr>
          <p:cNvSpPr>
            <a:spLocks noGrp="1"/>
          </p:cNvSpPr>
          <p:nvPr>
            <p:ph type="body" sz="quarter" idx="10"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257092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51523A-A9D7-4439-8D7D-55710EE14C9A}"/>
              </a:ext>
            </a:extLst>
          </p:cNvPr>
          <p:cNvSpPr>
            <a:spLocks noGrp="1"/>
          </p:cNvSpPr>
          <p:nvPr>
            <p:ph type="pic" idx="1"/>
          </p:nvPr>
        </p:nvSpPr>
        <p:spPr>
          <a:xfrm>
            <a:off x="5183188" y="663547"/>
            <a:ext cx="7008812" cy="598663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10220-CFD3-49A5-A887-F0823C47D136}"/>
              </a:ext>
            </a:extLst>
          </p:cNvPr>
          <p:cNvSpPr>
            <a:spLocks noGrp="1"/>
          </p:cNvSpPr>
          <p:nvPr>
            <p:ph type="body" sz="half" idx="2"/>
          </p:nvPr>
        </p:nvSpPr>
        <p:spPr>
          <a:xfrm>
            <a:off x="412956" y="995363"/>
            <a:ext cx="4359070" cy="4873625"/>
          </a:xfrm>
          <a:prstGeom prst="rect">
            <a:avLst/>
          </a:prstGeo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18BE8218-299A-4423-99C6-F48843141DAE}"/>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7A17B5-B045-41AD-8CC6-077B12B6BB80}"/>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BFDA56C-DAEF-422A-A17E-352CF70EF045}"/>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1038753-5933-4C30-8544-9CD17EC6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5" name="Text Placeholder 24">
            <a:extLst>
              <a:ext uri="{FF2B5EF4-FFF2-40B4-BE49-F238E27FC236}">
                <a16:creationId xmlns:a16="http://schemas.microsoft.com/office/drawing/2014/main" id="{57F1689F-8047-48AE-81E2-9702A051CE5E}"/>
              </a:ext>
            </a:extLst>
          </p:cNvPr>
          <p:cNvSpPr>
            <a:spLocks noGrp="1"/>
          </p:cNvSpPr>
          <p:nvPr>
            <p:ph type="body" sz="quarter" idx="10"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366467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s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391E5E-2394-4D2C-A21E-0BB59C0C67C5}"/>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5C20084-7105-4D4A-A7E6-B3F3B136674A}"/>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9E90582-337D-40EE-B52C-533209540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1" name="Rectangle 10">
            <a:extLst>
              <a:ext uri="{FF2B5EF4-FFF2-40B4-BE49-F238E27FC236}">
                <a16:creationId xmlns:a16="http://schemas.microsoft.com/office/drawing/2014/main" id="{4F86B0C5-43A3-4293-BF5D-9D22DFDB5078}"/>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7DC6E4-6A3D-40FA-AC91-C4A49B723F5B}"/>
              </a:ext>
            </a:extLst>
          </p:cNvPr>
          <p:cNvSpPr/>
          <p:nvPr userDrawn="1"/>
        </p:nvSpPr>
        <p:spPr>
          <a:xfrm>
            <a:off x="0" y="1025013"/>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6B4CEC-BB90-446F-9905-25719A50AB20}"/>
              </a:ext>
            </a:extLst>
          </p:cNvPr>
          <p:cNvSpPr/>
          <p:nvPr userDrawn="1"/>
        </p:nvSpPr>
        <p:spPr>
          <a:xfrm>
            <a:off x="0" y="1959001"/>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5A4F4B-6B98-4BFE-B418-43E350EC87BE}"/>
              </a:ext>
            </a:extLst>
          </p:cNvPr>
          <p:cNvSpPr/>
          <p:nvPr userDrawn="1"/>
        </p:nvSpPr>
        <p:spPr>
          <a:xfrm>
            <a:off x="0" y="2892989"/>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9C936D-BA8D-4184-8FEE-974EDDD1CD9F}"/>
              </a:ext>
            </a:extLst>
          </p:cNvPr>
          <p:cNvSpPr/>
          <p:nvPr userDrawn="1"/>
        </p:nvSpPr>
        <p:spPr>
          <a:xfrm>
            <a:off x="0" y="3826977"/>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51EF8D-1C8E-46AD-A4B0-331D02BF5A68}"/>
              </a:ext>
            </a:extLst>
          </p:cNvPr>
          <p:cNvSpPr/>
          <p:nvPr userDrawn="1"/>
        </p:nvSpPr>
        <p:spPr>
          <a:xfrm>
            <a:off x="0" y="4760965"/>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36F7B0-8E12-4304-8B11-CA3ACC57636E}"/>
              </a:ext>
            </a:extLst>
          </p:cNvPr>
          <p:cNvSpPr/>
          <p:nvPr userDrawn="1"/>
        </p:nvSpPr>
        <p:spPr>
          <a:xfrm>
            <a:off x="0" y="5694953"/>
            <a:ext cx="6019800" cy="76195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3614258-6533-495C-A9D4-8440B4ED3FAD}"/>
              </a:ext>
            </a:extLst>
          </p:cNvPr>
          <p:cNvSpPr>
            <a:spLocks noGrp="1"/>
          </p:cNvSpPr>
          <p:nvPr>
            <p:ph sz="half" idx="1" hasCustomPrompt="1"/>
          </p:nvPr>
        </p:nvSpPr>
        <p:spPr>
          <a:xfrm>
            <a:off x="238434" y="1147830"/>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24" name="Picture Placeholder 2">
            <a:extLst>
              <a:ext uri="{FF2B5EF4-FFF2-40B4-BE49-F238E27FC236}">
                <a16:creationId xmlns:a16="http://schemas.microsoft.com/office/drawing/2014/main" id="{F180347D-44AF-4D4A-8557-DB608D857072}"/>
              </a:ext>
            </a:extLst>
          </p:cNvPr>
          <p:cNvSpPr>
            <a:spLocks noGrp="1"/>
          </p:cNvSpPr>
          <p:nvPr>
            <p:ph type="pic" idx="10"/>
          </p:nvPr>
        </p:nvSpPr>
        <p:spPr>
          <a:xfrm>
            <a:off x="6258234" y="1025014"/>
            <a:ext cx="5933764" cy="46699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7" name="Content Placeholder 2">
            <a:extLst>
              <a:ext uri="{FF2B5EF4-FFF2-40B4-BE49-F238E27FC236}">
                <a16:creationId xmlns:a16="http://schemas.microsoft.com/office/drawing/2014/main" id="{E449C4ED-DA04-4BB9-A1C4-087F588D813A}"/>
              </a:ext>
            </a:extLst>
          </p:cNvPr>
          <p:cNvSpPr>
            <a:spLocks noGrp="1"/>
          </p:cNvSpPr>
          <p:nvPr>
            <p:ph sz="half" idx="11" hasCustomPrompt="1"/>
          </p:nvPr>
        </p:nvSpPr>
        <p:spPr>
          <a:xfrm>
            <a:off x="238434" y="2079696"/>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28" name="Content Placeholder 2">
            <a:extLst>
              <a:ext uri="{FF2B5EF4-FFF2-40B4-BE49-F238E27FC236}">
                <a16:creationId xmlns:a16="http://schemas.microsoft.com/office/drawing/2014/main" id="{34EE1060-96DF-4C11-9D88-791D63FD3E64}"/>
              </a:ext>
            </a:extLst>
          </p:cNvPr>
          <p:cNvSpPr>
            <a:spLocks noGrp="1"/>
          </p:cNvSpPr>
          <p:nvPr>
            <p:ph sz="half" idx="12" hasCustomPrompt="1"/>
          </p:nvPr>
        </p:nvSpPr>
        <p:spPr>
          <a:xfrm>
            <a:off x="238434" y="5807162"/>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29" name="Content Placeholder 2">
            <a:extLst>
              <a:ext uri="{FF2B5EF4-FFF2-40B4-BE49-F238E27FC236}">
                <a16:creationId xmlns:a16="http://schemas.microsoft.com/office/drawing/2014/main" id="{7C7DCD80-B6FC-48B4-B098-3093E47809C8}"/>
              </a:ext>
            </a:extLst>
          </p:cNvPr>
          <p:cNvSpPr>
            <a:spLocks noGrp="1"/>
          </p:cNvSpPr>
          <p:nvPr>
            <p:ph sz="half" idx="13" hasCustomPrompt="1"/>
          </p:nvPr>
        </p:nvSpPr>
        <p:spPr>
          <a:xfrm>
            <a:off x="238434" y="3011562"/>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30" name="Content Placeholder 2">
            <a:extLst>
              <a:ext uri="{FF2B5EF4-FFF2-40B4-BE49-F238E27FC236}">
                <a16:creationId xmlns:a16="http://schemas.microsoft.com/office/drawing/2014/main" id="{429F26B2-F4F2-42E1-A3A9-E1187150BAE6}"/>
              </a:ext>
            </a:extLst>
          </p:cNvPr>
          <p:cNvSpPr>
            <a:spLocks noGrp="1"/>
          </p:cNvSpPr>
          <p:nvPr>
            <p:ph sz="half" idx="14" hasCustomPrompt="1"/>
          </p:nvPr>
        </p:nvSpPr>
        <p:spPr>
          <a:xfrm>
            <a:off x="238434" y="3943428"/>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31" name="Content Placeholder 2">
            <a:extLst>
              <a:ext uri="{FF2B5EF4-FFF2-40B4-BE49-F238E27FC236}">
                <a16:creationId xmlns:a16="http://schemas.microsoft.com/office/drawing/2014/main" id="{0AC2A572-8D7E-49DC-9811-CD82E4BAD8F1}"/>
              </a:ext>
            </a:extLst>
          </p:cNvPr>
          <p:cNvSpPr>
            <a:spLocks noGrp="1"/>
          </p:cNvSpPr>
          <p:nvPr>
            <p:ph sz="half" idx="15" hasCustomPrompt="1"/>
          </p:nvPr>
        </p:nvSpPr>
        <p:spPr>
          <a:xfrm>
            <a:off x="238434" y="4875294"/>
            <a:ext cx="5695335" cy="5163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Key point </a:t>
            </a:r>
          </a:p>
        </p:txBody>
      </p:sp>
      <p:sp>
        <p:nvSpPr>
          <p:cNvPr id="32" name="Text Placeholder 24">
            <a:extLst>
              <a:ext uri="{FF2B5EF4-FFF2-40B4-BE49-F238E27FC236}">
                <a16:creationId xmlns:a16="http://schemas.microsoft.com/office/drawing/2014/main" id="{904E30F8-1BBD-4242-A780-D500165E7CD5}"/>
              </a:ext>
            </a:extLst>
          </p:cNvPr>
          <p:cNvSpPr>
            <a:spLocks noGrp="1"/>
          </p:cNvSpPr>
          <p:nvPr>
            <p:ph type="body" sz="quarter" idx="16"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162679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05AF9212-C1F0-4386-AD81-77A6F04CC09C}"/>
              </a:ext>
            </a:extLst>
          </p:cNvPr>
          <p:cNvSpPr>
            <a:spLocks noGrp="1"/>
          </p:cNvSpPr>
          <p:nvPr>
            <p:ph type="chart" sz="quarter" idx="10"/>
          </p:nvPr>
        </p:nvSpPr>
        <p:spPr>
          <a:xfrm>
            <a:off x="211881" y="892147"/>
            <a:ext cx="11266352" cy="5209395"/>
          </a:xfrm>
        </p:spPr>
        <p:txBody>
          <a:bodyPr/>
          <a:lstStyle/>
          <a:p>
            <a:endParaRPr lang="en-US"/>
          </a:p>
        </p:txBody>
      </p:sp>
      <p:sp>
        <p:nvSpPr>
          <p:cNvPr id="9" name="Rectangle 8">
            <a:extLst>
              <a:ext uri="{FF2B5EF4-FFF2-40B4-BE49-F238E27FC236}">
                <a16:creationId xmlns:a16="http://schemas.microsoft.com/office/drawing/2014/main" id="{89D21A01-8BC3-43C8-9F78-774774E3849B}"/>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650F18F7-42EF-4025-A63E-66C68C1F5736}"/>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104CB0-1C32-4C10-8549-95FD04254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2" name="Rectangle 11">
            <a:extLst>
              <a:ext uri="{FF2B5EF4-FFF2-40B4-BE49-F238E27FC236}">
                <a16:creationId xmlns:a16="http://schemas.microsoft.com/office/drawing/2014/main" id="{A6EBCA39-DE98-4EDC-9196-C8EF0CDA4678}"/>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4">
            <a:extLst>
              <a:ext uri="{FF2B5EF4-FFF2-40B4-BE49-F238E27FC236}">
                <a16:creationId xmlns:a16="http://schemas.microsoft.com/office/drawing/2014/main" id="{4EC97D9A-5151-4346-AF85-BF10C54638A5}"/>
              </a:ext>
            </a:extLst>
          </p:cNvPr>
          <p:cNvSpPr>
            <a:spLocks noGrp="1"/>
          </p:cNvSpPr>
          <p:nvPr>
            <p:ph type="body" sz="quarter" idx="11"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957969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54A45-009A-4FB8-82CA-8F20CEFC5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75D1D-3EB4-4C6D-A058-D86656564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58A39-BE53-4239-9918-9C7E83E2A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6418-6B2A-4A6F-9290-47E296F2564A}" type="datetimeFigureOut">
              <a:rPr lang="en-US" smtClean="0"/>
              <a:t>7/9/2024</a:t>
            </a:fld>
            <a:endParaRPr lang="en-US"/>
          </a:p>
        </p:txBody>
      </p:sp>
      <p:sp>
        <p:nvSpPr>
          <p:cNvPr id="5" name="Footer Placeholder 4">
            <a:extLst>
              <a:ext uri="{FF2B5EF4-FFF2-40B4-BE49-F238E27FC236}">
                <a16:creationId xmlns:a16="http://schemas.microsoft.com/office/drawing/2014/main" id="{0DEC7F60-1DA8-47CA-ADF4-78DBEFB7B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E6F17-14D7-4F94-9641-2F9DDA95F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FE822-28BB-40AE-8868-C97D722732D3}" type="slidenum">
              <a:rPr lang="en-US" smtClean="0"/>
              <a:t>‹#›</a:t>
            </a:fld>
            <a:endParaRPr lang="en-US"/>
          </a:p>
        </p:txBody>
      </p:sp>
    </p:spTree>
    <p:extLst>
      <p:ext uri="{BB962C8B-B14F-4D97-AF65-F5344CB8AC3E}">
        <p14:creationId xmlns:p14="http://schemas.microsoft.com/office/powerpoint/2010/main" val="1252046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7624-578D-49E6-BC80-D122A037D29D}"/>
              </a:ext>
            </a:extLst>
          </p:cNvPr>
          <p:cNvSpPr txBox="1">
            <a:spLocks/>
          </p:cNvSpPr>
          <p:nvPr/>
        </p:nvSpPr>
        <p:spPr>
          <a:xfrm>
            <a:off x="510452" y="3948310"/>
            <a:ext cx="11335484" cy="87623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6000" kern="1200" cap="all" baseline="0">
                <a:solidFill>
                  <a:schemeClr val="bg1"/>
                </a:solidFill>
                <a:latin typeface="Arial Black" panose="020B0A04020102020204" pitchFamily="34" charset="0"/>
                <a:ea typeface="+mj-ea"/>
                <a:cs typeface="+mj-cs"/>
              </a:defRPr>
            </a:lvl1pPr>
          </a:lstStyle>
          <a:p>
            <a:pPr algn="ctr"/>
            <a:endParaRPr lang="en-US" sz="3600" dirty="0"/>
          </a:p>
        </p:txBody>
      </p:sp>
      <p:sp>
        <p:nvSpPr>
          <p:cNvPr id="6" name="Title 5">
            <a:extLst>
              <a:ext uri="{FF2B5EF4-FFF2-40B4-BE49-F238E27FC236}">
                <a16:creationId xmlns:a16="http://schemas.microsoft.com/office/drawing/2014/main" id="{21A98F07-1944-4081-BBFD-30AD1698A280}"/>
              </a:ext>
            </a:extLst>
          </p:cNvPr>
          <p:cNvSpPr>
            <a:spLocks noGrp="1"/>
          </p:cNvSpPr>
          <p:nvPr>
            <p:ph type="ctrTitle"/>
          </p:nvPr>
        </p:nvSpPr>
        <p:spPr>
          <a:xfrm>
            <a:off x="1535766" y="1832304"/>
            <a:ext cx="9284856" cy="2387600"/>
          </a:xfrm>
        </p:spPr>
        <p:txBody>
          <a:bodyPr>
            <a:normAutofit fontScale="90000"/>
          </a:bodyPr>
          <a:lstStyle/>
          <a:p>
            <a:pPr algn="ctr"/>
            <a:r>
              <a:rPr lang="en-US" dirty="0"/>
              <a:t>Photos of Route 6</a:t>
            </a:r>
            <a:br>
              <a:rPr lang="en-US" dirty="0"/>
            </a:br>
            <a:r>
              <a:rPr lang="en-US" dirty="0"/>
              <a:t>Bridge Strike</a:t>
            </a:r>
            <a:br>
              <a:rPr lang="en-US" dirty="0"/>
            </a:br>
            <a:r>
              <a:rPr lang="en-US" dirty="0"/>
              <a:t>and Repair</a:t>
            </a:r>
          </a:p>
        </p:txBody>
      </p:sp>
    </p:spTree>
    <p:extLst>
      <p:ext uri="{BB962C8B-B14F-4D97-AF65-F5344CB8AC3E}">
        <p14:creationId xmlns:p14="http://schemas.microsoft.com/office/powerpoint/2010/main" val="27993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080D82A-4303-4BA7-931E-653C10C90C93}"/>
              </a:ext>
            </a:extLst>
          </p:cNvPr>
          <p:cNvSpPr>
            <a:spLocks noGrp="1"/>
          </p:cNvSpPr>
          <p:nvPr>
            <p:ph type="body" sz="quarter" idx="10"/>
          </p:nvPr>
        </p:nvSpPr>
        <p:spPr>
          <a:xfrm>
            <a:off x="157282" y="71924"/>
            <a:ext cx="11852512" cy="728388"/>
          </a:xfrm>
        </p:spPr>
        <p:txBody>
          <a:bodyPr>
            <a:normAutofit/>
          </a:bodyPr>
          <a:lstStyle/>
          <a:p>
            <a:r>
              <a:rPr lang="en-US" sz="3500" dirty="0"/>
              <a:t>Route 6 Bridge Strike</a:t>
            </a:r>
          </a:p>
        </p:txBody>
      </p:sp>
      <p:pic>
        <p:nvPicPr>
          <p:cNvPr id="6" name="Content Placeholder 5">
            <a:extLst>
              <a:ext uri="{FF2B5EF4-FFF2-40B4-BE49-F238E27FC236}">
                <a16:creationId xmlns:a16="http://schemas.microsoft.com/office/drawing/2014/main" id="{BDF02A3E-D081-4E15-AC2D-E7337A8F2133}"/>
              </a:ext>
            </a:extLst>
          </p:cNvPr>
          <p:cNvPicPr>
            <a:picLocks noGrp="1" noChangeAspect="1"/>
          </p:cNvPicPr>
          <p:nvPr>
            <p:ph idx="1"/>
          </p:nvPr>
        </p:nvPicPr>
        <p:blipFill>
          <a:blip r:embed="rId3"/>
          <a:stretch>
            <a:fillRect/>
          </a:stretch>
        </p:blipFill>
        <p:spPr>
          <a:xfrm>
            <a:off x="3069076" y="800312"/>
            <a:ext cx="5447490" cy="4669277"/>
          </a:xfrm>
        </p:spPr>
      </p:pic>
      <p:sp>
        <p:nvSpPr>
          <p:cNvPr id="8" name="TextBox 7">
            <a:extLst>
              <a:ext uri="{FF2B5EF4-FFF2-40B4-BE49-F238E27FC236}">
                <a16:creationId xmlns:a16="http://schemas.microsoft.com/office/drawing/2014/main" id="{A504663B-3129-4A15-9ADB-C5F9FF5DD343}"/>
              </a:ext>
            </a:extLst>
          </p:cNvPr>
          <p:cNvSpPr txBox="1"/>
          <p:nvPr/>
        </p:nvSpPr>
        <p:spPr>
          <a:xfrm>
            <a:off x="2743200" y="5405892"/>
            <a:ext cx="6099243" cy="830997"/>
          </a:xfrm>
          <a:prstGeom prst="rect">
            <a:avLst/>
          </a:prstGeom>
          <a:noFill/>
        </p:spPr>
        <p:txBody>
          <a:bodyPr wrap="square" rtlCol="0">
            <a:spAutoFit/>
          </a:bodyPr>
          <a:lstStyle/>
          <a:p>
            <a:pPr algn="ctr"/>
            <a:r>
              <a:rPr lang="en-US" sz="1600" dirty="0"/>
              <a:t>Wednesday, June 12, 2024 – Bridge Strike</a:t>
            </a:r>
          </a:p>
          <a:p>
            <a:pPr algn="ctr"/>
            <a:r>
              <a:rPr lang="en-US" sz="1600" dirty="0"/>
              <a:t>Route 6 Truss Bridge over Sugar Creek in Troy Township, Bradford County</a:t>
            </a:r>
          </a:p>
        </p:txBody>
      </p:sp>
    </p:spTree>
    <p:extLst>
      <p:ext uri="{BB962C8B-B14F-4D97-AF65-F5344CB8AC3E}">
        <p14:creationId xmlns:p14="http://schemas.microsoft.com/office/powerpoint/2010/main" val="34567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4EA733-8C0F-41A1-B675-DA199E1F51EA}"/>
              </a:ext>
            </a:extLst>
          </p:cNvPr>
          <p:cNvSpPr>
            <a:spLocks noGrp="1"/>
          </p:cNvSpPr>
          <p:nvPr>
            <p:ph type="body" sz="quarter" idx="10"/>
          </p:nvPr>
        </p:nvSpPr>
        <p:spPr/>
        <p:txBody>
          <a:bodyPr>
            <a:normAutofit lnSpcReduction="10000"/>
          </a:bodyPr>
          <a:lstStyle/>
          <a:p>
            <a:r>
              <a:rPr lang="en-US" dirty="0"/>
              <a:t>Route 6 Bridge Strike</a:t>
            </a:r>
          </a:p>
        </p:txBody>
      </p:sp>
      <p:pic>
        <p:nvPicPr>
          <p:cNvPr id="5" name="Picture 4">
            <a:extLst>
              <a:ext uri="{FF2B5EF4-FFF2-40B4-BE49-F238E27FC236}">
                <a16:creationId xmlns:a16="http://schemas.microsoft.com/office/drawing/2014/main" id="{07AD521B-2A05-4EE1-9040-6F408B99F574}"/>
              </a:ext>
            </a:extLst>
          </p:cNvPr>
          <p:cNvPicPr>
            <a:picLocks noChangeAspect="1"/>
          </p:cNvPicPr>
          <p:nvPr/>
        </p:nvPicPr>
        <p:blipFill>
          <a:blip r:embed="rId2"/>
          <a:stretch>
            <a:fillRect/>
          </a:stretch>
        </p:blipFill>
        <p:spPr>
          <a:xfrm>
            <a:off x="270161" y="831273"/>
            <a:ext cx="4603396" cy="5544687"/>
          </a:xfrm>
          <a:prstGeom prst="rect">
            <a:avLst/>
          </a:prstGeom>
        </p:spPr>
      </p:pic>
      <p:sp>
        <p:nvSpPr>
          <p:cNvPr id="6" name="TextBox 5">
            <a:extLst>
              <a:ext uri="{FF2B5EF4-FFF2-40B4-BE49-F238E27FC236}">
                <a16:creationId xmlns:a16="http://schemas.microsoft.com/office/drawing/2014/main" id="{3651CD63-FE64-4DF5-BE4B-CBBA774CE0B7}"/>
              </a:ext>
            </a:extLst>
          </p:cNvPr>
          <p:cNvSpPr txBox="1"/>
          <p:nvPr/>
        </p:nvSpPr>
        <p:spPr>
          <a:xfrm>
            <a:off x="5204298" y="2857245"/>
            <a:ext cx="6099243" cy="830997"/>
          </a:xfrm>
          <a:prstGeom prst="rect">
            <a:avLst/>
          </a:prstGeom>
          <a:noFill/>
        </p:spPr>
        <p:txBody>
          <a:bodyPr wrap="square" rtlCol="0">
            <a:spAutoFit/>
          </a:bodyPr>
          <a:lstStyle/>
          <a:p>
            <a:pPr algn="ctr"/>
            <a:r>
              <a:rPr lang="en-US" sz="1600" dirty="0"/>
              <a:t>Wednesday, June 12, 2024 – Bridge Strike</a:t>
            </a:r>
          </a:p>
          <a:p>
            <a:pPr algn="ctr"/>
            <a:r>
              <a:rPr lang="en-US" sz="1600" dirty="0"/>
              <a:t>Route 6 Truss Bridge over Sugar Creek in Troy Township, Bradford County</a:t>
            </a:r>
          </a:p>
        </p:txBody>
      </p:sp>
    </p:spTree>
    <p:extLst>
      <p:ext uri="{BB962C8B-B14F-4D97-AF65-F5344CB8AC3E}">
        <p14:creationId xmlns:p14="http://schemas.microsoft.com/office/powerpoint/2010/main" val="414859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3870B-4CF6-4CE4-B0B7-882B855950C3}"/>
              </a:ext>
            </a:extLst>
          </p:cNvPr>
          <p:cNvSpPr>
            <a:spLocks noGrp="1"/>
          </p:cNvSpPr>
          <p:nvPr>
            <p:ph type="body" sz="quarter" idx="10"/>
          </p:nvPr>
        </p:nvSpPr>
        <p:spPr/>
        <p:txBody>
          <a:bodyPr>
            <a:normAutofit lnSpcReduction="10000"/>
          </a:bodyPr>
          <a:lstStyle/>
          <a:p>
            <a:r>
              <a:rPr lang="en-US" dirty="0"/>
              <a:t>Route 6 Bridge Strike</a:t>
            </a:r>
          </a:p>
        </p:txBody>
      </p:sp>
      <p:pic>
        <p:nvPicPr>
          <p:cNvPr id="5" name="Picture 4">
            <a:extLst>
              <a:ext uri="{FF2B5EF4-FFF2-40B4-BE49-F238E27FC236}">
                <a16:creationId xmlns:a16="http://schemas.microsoft.com/office/drawing/2014/main" id="{F7755555-13B5-4A4F-B4D6-1019722840D8}"/>
              </a:ext>
            </a:extLst>
          </p:cNvPr>
          <p:cNvPicPr>
            <a:picLocks noChangeAspect="1"/>
          </p:cNvPicPr>
          <p:nvPr/>
        </p:nvPicPr>
        <p:blipFill>
          <a:blip r:embed="rId2"/>
          <a:stretch>
            <a:fillRect/>
          </a:stretch>
        </p:blipFill>
        <p:spPr>
          <a:xfrm>
            <a:off x="390221" y="831273"/>
            <a:ext cx="7267575" cy="5524500"/>
          </a:xfrm>
          <a:prstGeom prst="rect">
            <a:avLst/>
          </a:prstGeom>
        </p:spPr>
      </p:pic>
      <p:sp>
        <p:nvSpPr>
          <p:cNvPr id="6" name="TextBox 5">
            <a:extLst>
              <a:ext uri="{FF2B5EF4-FFF2-40B4-BE49-F238E27FC236}">
                <a16:creationId xmlns:a16="http://schemas.microsoft.com/office/drawing/2014/main" id="{42122158-8B6A-497D-8409-6DC45523974D}"/>
              </a:ext>
            </a:extLst>
          </p:cNvPr>
          <p:cNvSpPr txBox="1"/>
          <p:nvPr/>
        </p:nvSpPr>
        <p:spPr>
          <a:xfrm>
            <a:off x="7890735" y="1903934"/>
            <a:ext cx="3996465" cy="1569660"/>
          </a:xfrm>
          <a:prstGeom prst="rect">
            <a:avLst/>
          </a:prstGeom>
          <a:noFill/>
        </p:spPr>
        <p:txBody>
          <a:bodyPr wrap="square" rtlCol="0">
            <a:spAutoFit/>
          </a:bodyPr>
          <a:lstStyle/>
          <a:p>
            <a:pPr algn="ctr"/>
            <a:r>
              <a:rPr lang="en-US" sz="1600" dirty="0"/>
              <a:t>Wednesday, June 12, 2024 – Bridge Strike</a:t>
            </a:r>
          </a:p>
          <a:p>
            <a:pPr algn="ctr"/>
            <a:endParaRPr lang="en-US" sz="1600" dirty="0"/>
          </a:p>
          <a:p>
            <a:pPr algn="ctr"/>
            <a:r>
              <a:rPr lang="en-US" sz="1600" dirty="0"/>
              <a:t>Damaged steel members </a:t>
            </a:r>
          </a:p>
          <a:p>
            <a:pPr algn="ctr"/>
            <a:endParaRPr lang="en-US" sz="1600" dirty="0"/>
          </a:p>
          <a:p>
            <a:pPr algn="ctr"/>
            <a:r>
              <a:rPr lang="en-US" sz="1600" dirty="0"/>
              <a:t>Route 6 Truss Bridge over Sugar Creek in Troy Township, Bradford County</a:t>
            </a:r>
          </a:p>
        </p:txBody>
      </p:sp>
    </p:spTree>
    <p:extLst>
      <p:ext uri="{BB962C8B-B14F-4D97-AF65-F5344CB8AC3E}">
        <p14:creationId xmlns:p14="http://schemas.microsoft.com/office/powerpoint/2010/main" val="379197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2FECD7-3B51-4FEA-8309-EAB8847D2ADB}"/>
              </a:ext>
            </a:extLst>
          </p:cNvPr>
          <p:cNvSpPr>
            <a:spLocks noGrp="1"/>
          </p:cNvSpPr>
          <p:nvPr>
            <p:ph type="body" sz="quarter" idx="10"/>
          </p:nvPr>
        </p:nvSpPr>
        <p:spPr/>
        <p:txBody>
          <a:bodyPr>
            <a:normAutofit lnSpcReduction="10000"/>
          </a:bodyPr>
          <a:lstStyle/>
          <a:p>
            <a:r>
              <a:rPr lang="en-US" dirty="0"/>
              <a:t>Route 6 Bridge Strike</a:t>
            </a:r>
          </a:p>
        </p:txBody>
      </p:sp>
      <p:pic>
        <p:nvPicPr>
          <p:cNvPr id="5" name="Picture 4">
            <a:extLst>
              <a:ext uri="{FF2B5EF4-FFF2-40B4-BE49-F238E27FC236}">
                <a16:creationId xmlns:a16="http://schemas.microsoft.com/office/drawing/2014/main" id="{657AC22E-0730-4627-A6B0-A8DA9B938FDB}"/>
              </a:ext>
            </a:extLst>
          </p:cNvPr>
          <p:cNvPicPr>
            <a:picLocks noChangeAspect="1"/>
          </p:cNvPicPr>
          <p:nvPr/>
        </p:nvPicPr>
        <p:blipFill>
          <a:blip r:embed="rId2"/>
          <a:stretch>
            <a:fillRect/>
          </a:stretch>
        </p:blipFill>
        <p:spPr>
          <a:xfrm>
            <a:off x="231133" y="1019175"/>
            <a:ext cx="6943725" cy="4819650"/>
          </a:xfrm>
          <a:prstGeom prst="rect">
            <a:avLst/>
          </a:prstGeom>
        </p:spPr>
      </p:pic>
      <p:sp>
        <p:nvSpPr>
          <p:cNvPr id="6" name="TextBox 5">
            <a:extLst>
              <a:ext uri="{FF2B5EF4-FFF2-40B4-BE49-F238E27FC236}">
                <a16:creationId xmlns:a16="http://schemas.microsoft.com/office/drawing/2014/main" id="{6705D32C-C93B-4D99-B5A2-E34012C0663C}"/>
              </a:ext>
            </a:extLst>
          </p:cNvPr>
          <p:cNvSpPr txBox="1"/>
          <p:nvPr/>
        </p:nvSpPr>
        <p:spPr>
          <a:xfrm>
            <a:off x="7530812" y="1019175"/>
            <a:ext cx="3996465" cy="510909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 Monday, June 17, 2024, PennDOT officials along with industry partners provided a update on plans to repair the damaged bridge in Troy Township, Bradford County.</a:t>
            </a:r>
          </a:p>
          <a:p>
            <a:pPr algn="ctr"/>
            <a:endParaRPr lang="en-US" sz="1600" dirty="0"/>
          </a:p>
          <a:p>
            <a:pPr marL="0" marR="0">
              <a:spcBef>
                <a:spcPts val="0"/>
              </a:spcBef>
              <a:spcAft>
                <a:spcPts val="0"/>
              </a:spcAft>
            </a:pPr>
            <a:r>
              <a:rPr lang="en-US" sz="1400" dirty="0">
                <a:effectLst/>
                <a:latin typeface="Arial" panose="020B0604020202020204" pitchFamily="34" charset="0"/>
                <a:ea typeface="Calibri" panose="020F0502020204030204" pitchFamily="34" charset="0"/>
              </a:rPr>
              <a:t>“We know that Route 6 is a crucial highway to the people of Bradford County and the region, and fully reopening this road is just as important to PennDOT and Governor Shapiro as it was for I-95 in Philadelphia,” said </a:t>
            </a:r>
            <a:r>
              <a:rPr lang="en-US" sz="1400" b="1" dirty="0">
                <a:effectLst/>
                <a:latin typeface="Arial" panose="020B0604020202020204" pitchFamily="34" charset="0"/>
                <a:ea typeface="Calibri" panose="020F0502020204030204" pitchFamily="34" charset="0"/>
              </a:rPr>
              <a:t>PennDOT Secretary Mike Carroll</a:t>
            </a:r>
            <a:r>
              <a:rPr lang="en-US" sz="1400" dirty="0">
                <a:effectLst/>
                <a:latin typeface="Arial" panose="020B0604020202020204" pitchFamily="34" charset="0"/>
                <a:ea typeface="Calibri" panose="020F0502020204030204" pitchFamily="34" charset="0"/>
              </a:rPr>
              <a:t>. “We’re working to get this bridge restored and Route 6 reopened as quickly as possible.”</a:t>
            </a:r>
          </a:p>
          <a:p>
            <a:pPr marL="0" marR="0">
              <a:spcBef>
                <a:spcPts val="0"/>
              </a:spcBef>
              <a:spcAft>
                <a:spcPts val="0"/>
              </a:spcAft>
            </a:pPr>
            <a:endParaRPr lang="en-US" sz="1200" dirty="0">
              <a:latin typeface="Arial" panose="020B0604020202020204" pitchFamily="34" charset="0"/>
              <a:ea typeface="Calibri" panose="020F0502020204030204" pitchFamily="34"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endParaRPr>
          </a:p>
          <a:p>
            <a:r>
              <a:rPr lang="en-US" sz="1400" dirty="0">
                <a:effectLst/>
                <a:latin typeface="Arial" panose="020B0604020202020204" pitchFamily="34" charset="0"/>
                <a:ea typeface="Calibri" panose="020F0502020204030204" pitchFamily="34" charset="0"/>
                <a:cs typeface="Arial" panose="020B0604020202020204" pitchFamily="34" charset="0"/>
              </a:rPr>
              <a:t>“We will advance the project as quickly as possible,” said </a:t>
            </a:r>
            <a:r>
              <a:rPr lang="en-US" sz="1400" b="1" dirty="0">
                <a:effectLst/>
                <a:latin typeface="Arial" panose="020B0604020202020204" pitchFamily="34" charset="0"/>
                <a:ea typeface="Calibri" panose="020F0502020204030204" pitchFamily="34" charset="0"/>
                <a:cs typeface="Arial" panose="020B0604020202020204" pitchFamily="34" charset="0"/>
              </a:rPr>
              <a:t>District Executive Eric High.</a:t>
            </a:r>
            <a:r>
              <a:rPr lang="en-US" sz="1400" dirty="0">
                <a:effectLst/>
                <a:latin typeface="Arial" panose="020B0604020202020204" pitchFamily="34" charset="0"/>
                <a:ea typeface="Calibri" panose="020F0502020204030204" pitchFamily="34" charset="0"/>
                <a:cs typeface="Arial" panose="020B0604020202020204" pitchFamily="34" charset="0"/>
              </a:rPr>
              <a:t> “Our goal is to have this completed and reopened by the end of August, but that is highly variable at this point and depends on when we can secure the needed materials to make the repairs.”</a:t>
            </a: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8673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37B394-0E08-44A7-8432-073C415ED273}"/>
              </a:ext>
            </a:extLst>
          </p:cNvPr>
          <p:cNvSpPr>
            <a:spLocks noGrp="1"/>
          </p:cNvSpPr>
          <p:nvPr>
            <p:ph type="body" sz="quarter" idx="10"/>
          </p:nvPr>
        </p:nvSpPr>
        <p:spPr/>
        <p:txBody>
          <a:bodyPr>
            <a:normAutofit lnSpcReduction="10000"/>
          </a:bodyPr>
          <a:lstStyle/>
          <a:p>
            <a:r>
              <a:rPr lang="en-US" dirty="0"/>
              <a:t>Route 6 Bridge Repair</a:t>
            </a:r>
          </a:p>
          <a:p>
            <a:endParaRPr lang="en-US" dirty="0"/>
          </a:p>
        </p:txBody>
      </p:sp>
      <p:pic>
        <p:nvPicPr>
          <p:cNvPr id="5" name="Picture 4">
            <a:extLst>
              <a:ext uri="{FF2B5EF4-FFF2-40B4-BE49-F238E27FC236}">
                <a16:creationId xmlns:a16="http://schemas.microsoft.com/office/drawing/2014/main" id="{A7FA0769-E71D-41C3-A829-3638E174BB41}"/>
              </a:ext>
            </a:extLst>
          </p:cNvPr>
          <p:cNvPicPr>
            <a:picLocks noChangeAspect="1"/>
          </p:cNvPicPr>
          <p:nvPr/>
        </p:nvPicPr>
        <p:blipFill>
          <a:blip r:embed="rId2"/>
          <a:stretch>
            <a:fillRect/>
          </a:stretch>
        </p:blipFill>
        <p:spPr>
          <a:xfrm>
            <a:off x="241408" y="1104900"/>
            <a:ext cx="6572791" cy="5181600"/>
          </a:xfrm>
          <a:prstGeom prst="rect">
            <a:avLst/>
          </a:prstGeom>
        </p:spPr>
      </p:pic>
      <p:sp>
        <p:nvSpPr>
          <p:cNvPr id="6" name="TextBox 5">
            <a:extLst>
              <a:ext uri="{FF2B5EF4-FFF2-40B4-BE49-F238E27FC236}">
                <a16:creationId xmlns:a16="http://schemas.microsoft.com/office/drawing/2014/main" id="{D62D1673-1525-4FF8-AB36-CD9D2EE0D8E3}"/>
              </a:ext>
            </a:extLst>
          </p:cNvPr>
          <p:cNvSpPr txBox="1"/>
          <p:nvPr/>
        </p:nvSpPr>
        <p:spPr>
          <a:xfrm>
            <a:off x="7234239" y="2437507"/>
            <a:ext cx="4010024" cy="1569660"/>
          </a:xfrm>
          <a:prstGeom prst="rect">
            <a:avLst/>
          </a:prstGeom>
          <a:noFill/>
        </p:spPr>
        <p:txBody>
          <a:bodyPr wrap="square" rtlCol="0">
            <a:spAutoFit/>
          </a:bodyPr>
          <a:lstStyle/>
          <a:p>
            <a:pPr algn="ctr"/>
            <a:r>
              <a:rPr lang="en-US" sz="1600" dirty="0"/>
              <a:t>Monday, July 8 and Tuesday, July 9</a:t>
            </a:r>
          </a:p>
          <a:p>
            <a:pPr algn="ctr"/>
            <a:endParaRPr lang="en-US" sz="1600" dirty="0"/>
          </a:p>
          <a:p>
            <a:pPr algn="ctr"/>
            <a:r>
              <a:rPr lang="en-US" sz="1600" dirty="0"/>
              <a:t>Heat straightening work</a:t>
            </a:r>
          </a:p>
          <a:p>
            <a:pPr algn="ctr"/>
            <a:endParaRPr lang="en-US" sz="1600" dirty="0"/>
          </a:p>
          <a:p>
            <a:pPr algn="ctr"/>
            <a:r>
              <a:rPr lang="en-US" sz="1600" dirty="0"/>
              <a:t>Route 6 Truss Bridge over Sugar Creek in Troy Township, Bradford County</a:t>
            </a:r>
          </a:p>
        </p:txBody>
      </p:sp>
    </p:spTree>
    <p:extLst>
      <p:ext uri="{BB962C8B-B14F-4D97-AF65-F5344CB8AC3E}">
        <p14:creationId xmlns:p14="http://schemas.microsoft.com/office/powerpoint/2010/main" val="12946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A857F-3ED2-4A75-8EF2-C4680E6D382B}"/>
              </a:ext>
            </a:extLst>
          </p:cNvPr>
          <p:cNvSpPr>
            <a:spLocks noGrp="1"/>
          </p:cNvSpPr>
          <p:nvPr>
            <p:ph type="body" sz="quarter" idx="10"/>
          </p:nvPr>
        </p:nvSpPr>
        <p:spPr/>
        <p:txBody>
          <a:bodyPr>
            <a:normAutofit lnSpcReduction="10000"/>
          </a:bodyPr>
          <a:lstStyle/>
          <a:p>
            <a:r>
              <a:rPr lang="en-US" dirty="0"/>
              <a:t>Route 6 Bridge Repair</a:t>
            </a:r>
          </a:p>
          <a:p>
            <a:endParaRPr lang="en-US" dirty="0"/>
          </a:p>
        </p:txBody>
      </p:sp>
      <p:pic>
        <p:nvPicPr>
          <p:cNvPr id="5" name="Picture 4">
            <a:extLst>
              <a:ext uri="{FF2B5EF4-FFF2-40B4-BE49-F238E27FC236}">
                <a16:creationId xmlns:a16="http://schemas.microsoft.com/office/drawing/2014/main" id="{BEA7CF28-C6D7-49B9-8EF8-D9E56653BBC1}"/>
              </a:ext>
            </a:extLst>
          </p:cNvPr>
          <p:cNvPicPr>
            <a:picLocks noChangeAspect="1"/>
          </p:cNvPicPr>
          <p:nvPr/>
        </p:nvPicPr>
        <p:blipFill>
          <a:blip r:embed="rId2"/>
          <a:stretch>
            <a:fillRect/>
          </a:stretch>
        </p:blipFill>
        <p:spPr>
          <a:xfrm>
            <a:off x="271462" y="942975"/>
            <a:ext cx="7479884" cy="5420079"/>
          </a:xfrm>
          <a:prstGeom prst="rect">
            <a:avLst/>
          </a:prstGeom>
        </p:spPr>
      </p:pic>
      <p:sp>
        <p:nvSpPr>
          <p:cNvPr id="6" name="TextBox 5">
            <a:extLst>
              <a:ext uri="{FF2B5EF4-FFF2-40B4-BE49-F238E27FC236}">
                <a16:creationId xmlns:a16="http://schemas.microsoft.com/office/drawing/2014/main" id="{49601474-1B71-462B-8D9C-43DBFD33CF54}"/>
              </a:ext>
            </a:extLst>
          </p:cNvPr>
          <p:cNvSpPr txBox="1"/>
          <p:nvPr/>
        </p:nvSpPr>
        <p:spPr>
          <a:xfrm>
            <a:off x="7910514" y="2351782"/>
            <a:ext cx="4010024" cy="1569660"/>
          </a:xfrm>
          <a:prstGeom prst="rect">
            <a:avLst/>
          </a:prstGeom>
          <a:noFill/>
        </p:spPr>
        <p:txBody>
          <a:bodyPr wrap="square" rtlCol="0">
            <a:spAutoFit/>
          </a:bodyPr>
          <a:lstStyle/>
          <a:p>
            <a:pPr algn="ctr"/>
            <a:r>
              <a:rPr lang="en-US" sz="1600" dirty="0"/>
              <a:t>Monday, July 8 and Tuesday, July 9</a:t>
            </a:r>
          </a:p>
          <a:p>
            <a:pPr algn="ctr"/>
            <a:endParaRPr lang="en-US" sz="1600" dirty="0"/>
          </a:p>
          <a:p>
            <a:pPr algn="ctr"/>
            <a:r>
              <a:rPr lang="en-US" sz="1600" dirty="0"/>
              <a:t>Heat straightening work</a:t>
            </a:r>
          </a:p>
          <a:p>
            <a:pPr algn="ctr"/>
            <a:endParaRPr lang="en-US" sz="1600" dirty="0"/>
          </a:p>
          <a:p>
            <a:pPr algn="ctr"/>
            <a:r>
              <a:rPr lang="en-US" sz="1600" dirty="0"/>
              <a:t>Route 6 Truss Bridge over Sugar Creek in Troy Township, Bradford County</a:t>
            </a:r>
          </a:p>
        </p:txBody>
      </p:sp>
    </p:spTree>
    <p:extLst>
      <p:ext uri="{BB962C8B-B14F-4D97-AF65-F5344CB8AC3E}">
        <p14:creationId xmlns:p14="http://schemas.microsoft.com/office/powerpoint/2010/main" val="329645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EB308E-C30A-420E-B1AE-A2A12587CBC9}"/>
              </a:ext>
            </a:extLst>
          </p:cNvPr>
          <p:cNvPicPr>
            <a:picLocks noGrp="1" noChangeAspect="1"/>
          </p:cNvPicPr>
          <p:nvPr>
            <p:ph idx="1"/>
          </p:nvPr>
        </p:nvPicPr>
        <p:blipFill>
          <a:blip r:embed="rId2"/>
          <a:stretch>
            <a:fillRect/>
          </a:stretch>
        </p:blipFill>
        <p:spPr>
          <a:xfrm>
            <a:off x="1428567" y="831273"/>
            <a:ext cx="8934633" cy="4338915"/>
          </a:xfrm>
        </p:spPr>
      </p:pic>
      <p:sp>
        <p:nvSpPr>
          <p:cNvPr id="3" name="Text Placeholder 2">
            <a:extLst>
              <a:ext uri="{FF2B5EF4-FFF2-40B4-BE49-F238E27FC236}">
                <a16:creationId xmlns:a16="http://schemas.microsoft.com/office/drawing/2014/main" id="{A7DDB041-4C50-475F-B178-D8D6A10CD493}"/>
              </a:ext>
            </a:extLst>
          </p:cNvPr>
          <p:cNvSpPr>
            <a:spLocks noGrp="1"/>
          </p:cNvSpPr>
          <p:nvPr>
            <p:ph type="body" sz="quarter" idx="10"/>
          </p:nvPr>
        </p:nvSpPr>
        <p:spPr/>
        <p:txBody>
          <a:bodyPr>
            <a:normAutofit lnSpcReduction="10000"/>
          </a:bodyPr>
          <a:lstStyle/>
          <a:p>
            <a:r>
              <a:rPr lang="en-US" dirty="0"/>
              <a:t>Route 6 Bridge Repair</a:t>
            </a:r>
          </a:p>
          <a:p>
            <a:endParaRPr lang="en-US" dirty="0"/>
          </a:p>
        </p:txBody>
      </p:sp>
      <p:sp>
        <p:nvSpPr>
          <p:cNvPr id="6" name="TextBox 5">
            <a:extLst>
              <a:ext uri="{FF2B5EF4-FFF2-40B4-BE49-F238E27FC236}">
                <a16:creationId xmlns:a16="http://schemas.microsoft.com/office/drawing/2014/main" id="{17215AE3-4471-4010-97AC-254FA4DA6F12}"/>
              </a:ext>
            </a:extLst>
          </p:cNvPr>
          <p:cNvSpPr txBox="1"/>
          <p:nvPr/>
        </p:nvSpPr>
        <p:spPr>
          <a:xfrm>
            <a:off x="1162051" y="5170188"/>
            <a:ext cx="9277350" cy="830997"/>
          </a:xfrm>
          <a:prstGeom prst="rect">
            <a:avLst/>
          </a:prstGeom>
          <a:noFill/>
        </p:spPr>
        <p:txBody>
          <a:bodyPr wrap="square" rtlCol="0">
            <a:spAutoFit/>
          </a:bodyPr>
          <a:lstStyle/>
          <a:p>
            <a:pPr algn="ctr"/>
            <a:r>
              <a:rPr lang="en-US" sz="1600" dirty="0"/>
              <a:t>Monday, July 8 and Tuesday, July 9</a:t>
            </a:r>
          </a:p>
          <a:p>
            <a:pPr algn="ctr"/>
            <a:r>
              <a:rPr lang="en-US" sz="1600" dirty="0"/>
              <a:t>Removal of damaged steel members</a:t>
            </a:r>
          </a:p>
          <a:p>
            <a:pPr algn="ctr"/>
            <a:r>
              <a:rPr lang="en-US" sz="1600" dirty="0"/>
              <a:t>Route 6 Truss Bridge over Sugar Creek in Troy Township, Bradford County</a:t>
            </a:r>
          </a:p>
        </p:txBody>
      </p:sp>
    </p:spTree>
    <p:extLst>
      <p:ext uri="{BB962C8B-B14F-4D97-AF65-F5344CB8AC3E}">
        <p14:creationId xmlns:p14="http://schemas.microsoft.com/office/powerpoint/2010/main" val="54769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685464FA5F7143A80F4BF4B7AD9461" ma:contentTypeVersion="1" ma:contentTypeDescription="Create a new document." ma:contentTypeScope="" ma:versionID="8718d49d16dbc109362e222537a17c6b">
  <xsd:schema xmlns:xsd="http://www.w3.org/2001/XMLSchema" xmlns:xs="http://www.w3.org/2001/XMLSchema" xmlns:p="http://schemas.microsoft.com/office/2006/metadata/properties" xmlns:ns1="http://schemas.microsoft.com/sharepoint/v3" targetNamespace="http://schemas.microsoft.com/office/2006/metadata/properties" ma:root="true" ma:fieldsID="51558f36b89145d8ec470e697923be0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D66758-2217-4884-A1AE-E750D8CD4414}">
  <ds:schemaRefs>
    <ds:schemaRef ds:uri="http://schemas.microsoft.com/sharepoint/v3/contenttype/forms"/>
  </ds:schemaRefs>
</ds:datastoreItem>
</file>

<file path=customXml/itemProps2.xml><?xml version="1.0" encoding="utf-8"?>
<ds:datastoreItem xmlns:ds="http://schemas.openxmlformats.org/officeDocument/2006/customXml" ds:itemID="{A07B49F8-794A-41B5-A5D2-CCD1F87590AB}">
  <ds:schemaRefs>
    <ds:schemaRef ds:uri="3b691e4a-890b-426a-b05f-06ea66bdde0b"/>
    <ds:schemaRef ds:uri="ba4f7a84-8541-4557-8b34-0435b6e22f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43EBB8-0DA9-4317-BB1C-C3F8993165BA}"/>
</file>

<file path=docProps/app.xml><?xml version="1.0" encoding="utf-8"?>
<Properties xmlns="http://schemas.openxmlformats.org/officeDocument/2006/extended-properties" xmlns:vt="http://schemas.openxmlformats.org/officeDocument/2006/docPropsVTypes">
  <TotalTime>7733</TotalTime>
  <Words>338</Words>
  <Application>Microsoft Office PowerPoint</Application>
  <PresentationFormat>Widescreen</PresentationFormat>
  <Paragraphs>38</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Times New Roman</vt:lpstr>
      <vt:lpstr>Office Theme</vt:lpstr>
      <vt:lpstr>Photos of Route 6 Bridge Strike and Repair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Larissa</dc:creator>
  <cp:lastModifiedBy>Baker, Maggie</cp:lastModifiedBy>
  <cp:revision>35</cp:revision>
  <cp:lastPrinted>2024-02-07T15:31:21Z</cp:lastPrinted>
  <dcterms:created xsi:type="dcterms:W3CDTF">2019-10-08T12:42:27Z</dcterms:created>
  <dcterms:modified xsi:type="dcterms:W3CDTF">2024-07-10T22:00:32Z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0x0101001B685464FA5F7143A80F4BF4B7AD9461</vt:lpwstr>
  </property>
  <property fmtid="{D5CDD505-2E9C-101B-9397-08002B2CF9AE}" pid="3" name="Order">
    <vt:r8>14300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