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1" r:id="rId5"/>
    <p:sldId id="264" r:id="rId6"/>
    <p:sldId id="269" r:id="rId7"/>
    <p:sldId id="277" r:id="rId8"/>
    <p:sldId id="280" r:id="rId9"/>
    <p:sldId id="272" r:id="rId10"/>
    <p:sldId id="270" r:id="rId11"/>
    <p:sldId id="281" r:id="rId12"/>
    <p:sldId id="278" r:id="rId13"/>
    <p:sldId id="273" r:id="rId14"/>
    <p:sldId id="279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9E8"/>
    <a:srgbClr val="7A92A4"/>
    <a:srgbClr val="EBEBEB"/>
    <a:srgbClr val="007336"/>
    <a:srgbClr val="013E7F"/>
    <a:srgbClr val="BF940D"/>
    <a:srgbClr val="002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ADFCF6-6A40-412A-BC2E-EF84D806ED5C}" v="10" dt="2020-05-06T15:22:09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92" autoAdjust="0"/>
  </p:normalViewPr>
  <p:slideViewPr>
    <p:cSldViewPr snapToGrid="0">
      <p:cViewPr varScale="1">
        <p:scale>
          <a:sx n="56" d="100"/>
          <a:sy n="56" d="100"/>
        </p:scale>
        <p:origin x="856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imbie, Ngani" userId="9ef84855-cfb0-40d4-aa37-a5e723db1f9b" providerId="ADAL" clId="{0AF6C76C-99EB-4370-A889-ACC7A63B9897}"/>
    <pc:docChg chg="delSld">
      <pc:chgData name="Ndimbie, Ngani" userId="9ef84855-cfb0-40d4-aa37-a5e723db1f9b" providerId="ADAL" clId="{0AF6C76C-99EB-4370-A889-ACC7A63B9897}" dt="2020-05-06T15:22:09.878" v="9" actId="2696"/>
      <pc:docMkLst>
        <pc:docMk/>
      </pc:docMkLst>
      <pc:sldChg chg="del">
        <pc:chgData name="Ndimbie, Ngani" userId="9ef84855-cfb0-40d4-aa37-a5e723db1f9b" providerId="ADAL" clId="{0AF6C76C-99EB-4370-A889-ACC7A63B9897}" dt="2020-05-06T15:19:55.521" v="0" actId="2696"/>
        <pc:sldMkLst>
          <pc:docMk/>
          <pc:sldMk cId="2381426381" sldId="256"/>
        </pc:sldMkLst>
      </pc:sldChg>
      <pc:sldChg chg="del">
        <pc:chgData name="Ndimbie, Ngani" userId="9ef84855-cfb0-40d4-aa37-a5e723db1f9b" providerId="ADAL" clId="{0AF6C76C-99EB-4370-A889-ACC7A63B9897}" dt="2020-05-06T15:20:01.589" v="1" actId="2696"/>
        <pc:sldMkLst>
          <pc:docMk/>
          <pc:sldMk cId="2469603935" sldId="257"/>
        </pc:sldMkLst>
      </pc:sldChg>
      <pc:sldChg chg="del">
        <pc:chgData name="Ndimbie, Ngani" userId="9ef84855-cfb0-40d4-aa37-a5e723db1f9b" providerId="ADAL" clId="{0AF6C76C-99EB-4370-A889-ACC7A63B9897}" dt="2020-05-06T15:22:09.865" v="7" actId="2696"/>
        <pc:sldMkLst>
          <pc:docMk/>
          <pc:sldMk cId="4173827801" sldId="260"/>
        </pc:sldMkLst>
      </pc:sldChg>
      <pc:sldChg chg="del">
        <pc:chgData name="Ndimbie, Ngani" userId="9ef84855-cfb0-40d4-aa37-a5e723db1f9b" providerId="ADAL" clId="{0AF6C76C-99EB-4370-A889-ACC7A63B9897}" dt="2020-05-06T15:20:04.675" v="4" actId="2696"/>
        <pc:sldMkLst>
          <pc:docMk/>
          <pc:sldMk cId="3499726161" sldId="262"/>
        </pc:sldMkLst>
      </pc:sldChg>
      <pc:sldChg chg="del">
        <pc:chgData name="Ndimbie, Ngani" userId="9ef84855-cfb0-40d4-aa37-a5e723db1f9b" providerId="ADAL" clId="{0AF6C76C-99EB-4370-A889-ACC7A63B9897}" dt="2020-05-06T15:20:01.604" v="2" actId="2696"/>
        <pc:sldMkLst>
          <pc:docMk/>
          <pc:sldMk cId="2526201602" sldId="263"/>
        </pc:sldMkLst>
      </pc:sldChg>
      <pc:sldChg chg="del">
        <pc:chgData name="Ndimbie, Ngani" userId="9ef84855-cfb0-40d4-aa37-a5e723db1f9b" providerId="ADAL" clId="{0AF6C76C-99EB-4370-A889-ACC7A63B9897}" dt="2020-05-06T15:22:09.866" v="8" actId="2696"/>
        <pc:sldMkLst>
          <pc:docMk/>
          <pc:sldMk cId="3274429635" sldId="265"/>
        </pc:sldMkLst>
      </pc:sldChg>
      <pc:sldChg chg="del">
        <pc:chgData name="Ndimbie, Ngani" userId="9ef84855-cfb0-40d4-aa37-a5e723db1f9b" providerId="ADAL" clId="{0AF6C76C-99EB-4370-A889-ACC7A63B9897}" dt="2020-05-06T15:22:09.878" v="9" actId="2696"/>
        <pc:sldMkLst>
          <pc:docMk/>
          <pc:sldMk cId="4236839307" sldId="266"/>
        </pc:sldMkLst>
      </pc:sldChg>
      <pc:sldChg chg="del">
        <pc:chgData name="Ndimbie, Ngani" userId="9ef84855-cfb0-40d4-aa37-a5e723db1f9b" providerId="ADAL" clId="{0AF6C76C-99EB-4370-A889-ACC7A63B9897}" dt="2020-05-06T15:22:09.860" v="6" actId="2696"/>
        <pc:sldMkLst>
          <pc:docMk/>
          <pc:sldMk cId="2420614417" sldId="267"/>
        </pc:sldMkLst>
      </pc:sldChg>
      <pc:sldChg chg="del">
        <pc:chgData name="Ndimbie, Ngani" userId="9ef84855-cfb0-40d4-aa37-a5e723db1f9b" providerId="ADAL" clId="{0AF6C76C-99EB-4370-A889-ACC7A63B9897}" dt="2020-05-06T15:20:01.612" v="3" actId="2696"/>
        <pc:sldMkLst>
          <pc:docMk/>
          <pc:sldMk cId="1298734997" sldId="268"/>
        </pc:sldMkLst>
      </pc:sldChg>
      <pc:sldChg chg="del">
        <pc:chgData name="Ndimbie, Ngani" userId="9ef84855-cfb0-40d4-aa37-a5e723db1f9b" providerId="ADAL" clId="{0AF6C76C-99EB-4370-A889-ACC7A63B9897}" dt="2020-05-06T15:22:09.858" v="5" actId="2696"/>
        <pc:sldMkLst>
          <pc:docMk/>
          <pc:sldMk cId="769023087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Trip Purpose (Weekday)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HBW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Franklin/Cumberland</c:v>
                </c:pt>
                <c:pt idx="1">
                  <c:v>Cumberland/Dauphin</c:v>
                </c:pt>
                <c:pt idx="2">
                  <c:v>Dauphin/Lebanon</c:v>
                </c:pt>
                <c:pt idx="3">
                  <c:v>Lebanon/Berks</c:v>
                </c:pt>
                <c:pt idx="4">
                  <c:v>Berks/Lehigh</c:v>
                </c:pt>
                <c:pt idx="5">
                  <c:v>Lehigh/Northampton</c:v>
                </c:pt>
              </c:strCache>
            </c:strRef>
          </c:cat>
          <c:val>
            <c:numRef>
              <c:f>Sheet1!$C$3:$C$8</c:f>
            </c:numRef>
          </c:val>
          <c:extLst>
            <c:ext xmlns:c16="http://schemas.microsoft.com/office/drawing/2014/chart" uri="{C3380CC4-5D6E-409C-BE32-E72D297353CC}">
              <c16:uniqueId val="{00000000-5A7B-442E-9242-4A3CA4197C29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HBO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Franklin/Cumberland</c:v>
                </c:pt>
                <c:pt idx="1">
                  <c:v>Cumberland/Dauphin</c:v>
                </c:pt>
                <c:pt idx="2">
                  <c:v>Dauphin/Lebanon</c:v>
                </c:pt>
                <c:pt idx="3">
                  <c:v>Lebanon/Berks</c:v>
                </c:pt>
                <c:pt idx="4">
                  <c:v>Berks/Lehigh</c:v>
                </c:pt>
                <c:pt idx="5">
                  <c:v>Lehigh/Northampton</c:v>
                </c:pt>
              </c:strCache>
            </c:strRef>
          </c:cat>
          <c:val>
            <c:numRef>
              <c:f>Sheet1!$D$3:$D$8</c:f>
            </c:numRef>
          </c:val>
          <c:extLst>
            <c:ext xmlns:c16="http://schemas.microsoft.com/office/drawing/2014/chart" uri="{C3380CC4-5D6E-409C-BE32-E72D297353CC}">
              <c16:uniqueId val="{00000001-5A7B-442E-9242-4A3CA4197C29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NHB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Franklin/Cumberland</c:v>
                </c:pt>
                <c:pt idx="1">
                  <c:v>Cumberland/Dauphin</c:v>
                </c:pt>
                <c:pt idx="2">
                  <c:v>Dauphin/Lebanon</c:v>
                </c:pt>
                <c:pt idx="3">
                  <c:v>Lebanon/Berks</c:v>
                </c:pt>
                <c:pt idx="4">
                  <c:v>Berks/Lehigh</c:v>
                </c:pt>
                <c:pt idx="5">
                  <c:v>Lehigh/Northampton</c:v>
                </c:pt>
              </c:strCache>
            </c:strRef>
          </c:cat>
          <c:val>
            <c:numRef>
              <c:f>Sheet1!$E$3:$E$8</c:f>
            </c:numRef>
          </c:val>
          <c:extLst>
            <c:ext xmlns:c16="http://schemas.microsoft.com/office/drawing/2014/chart" uri="{C3380CC4-5D6E-409C-BE32-E72D297353CC}">
              <c16:uniqueId val="{00000002-5A7B-442E-9242-4A3CA4197C29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Franklin/Cumberland</c:v>
                </c:pt>
                <c:pt idx="1">
                  <c:v>Cumberland/Dauphin</c:v>
                </c:pt>
                <c:pt idx="2">
                  <c:v>Dauphin/Lebanon</c:v>
                </c:pt>
                <c:pt idx="3">
                  <c:v>Lebanon/Berks</c:v>
                </c:pt>
                <c:pt idx="4">
                  <c:v>Berks/Lehigh</c:v>
                </c:pt>
                <c:pt idx="5">
                  <c:v>Lehigh/Northampton</c:v>
                </c:pt>
              </c:strCache>
            </c:strRef>
          </c:cat>
          <c:val>
            <c:numRef>
              <c:f>Sheet1!$F$3:$F$8</c:f>
            </c:numRef>
          </c:val>
          <c:extLst>
            <c:ext xmlns:c16="http://schemas.microsoft.com/office/drawing/2014/chart" uri="{C3380CC4-5D6E-409C-BE32-E72D297353CC}">
              <c16:uniqueId val="{00000003-5A7B-442E-9242-4A3CA4197C29}"/>
            </c:ext>
          </c:extLst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HBW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Franklin/Cumberland</c:v>
                </c:pt>
                <c:pt idx="1">
                  <c:v>Cumberland/Dauphin</c:v>
                </c:pt>
                <c:pt idx="2">
                  <c:v>Dauphin/Lebanon</c:v>
                </c:pt>
                <c:pt idx="3">
                  <c:v>Lebanon/Berks</c:v>
                </c:pt>
                <c:pt idx="4">
                  <c:v>Berks/Lehigh</c:v>
                </c:pt>
                <c:pt idx="5">
                  <c:v>Lehigh/Northampton</c:v>
                </c:pt>
              </c:strCache>
            </c:strRef>
          </c:cat>
          <c:val>
            <c:numRef>
              <c:f>Sheet1!$G$3:$G$8</c:f>
              <c:numCache>
                <c:formatCode>0%</c:formatCode>
                <c:ptCount val="6"/>
                <c:pt idx="0">
                  <c:v>0.10230741605315138</c:v>
                </c:pt>
                <c:pt idx="1">
                  <c:v>0.15848273425770554</c:v>
                </c:pt>
                <c:pt idx="2">
                  <c:v>0.12440525557641101</c:v>
                </c:pt>
                <c:pt idx="3">
                  <c:v>0.12767524278547429</c:v>
                </c:pt>
                <c:pt idx="4">
                  <c:v>0.11364791791838057</c:v>
                </c:pt>
                <c:pt idx="5">
                  <c:v>0.16741528934629976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7B-442E-9242-4A3CA4197C29}"/>
            </c:ext>
          </c:extLst>
        </c:ser>
        <c:ser>
          <c:idx val="5"/>
          <c:order val="5"/>
          <c:tx>
            <c:strRef>
              <c:f>Sheet1!$H$2</c:f>
              <c:strCache>
                <c:ptCount val="1"/>
                <c:pt idx="0">
                  <c:v>HBO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Franklin/Cumberland</c:v>
                </c:pt>
                <c:pt idx="1">
                  <c:v>Cumberland/Dauphin</c:v>
                </c:pt>
                <c:pt idx="2">
                  <c:v>Dauphin/Lebanon</c:v>
                </c:pt>
                <c:pt idx="3">
                  <c:v>Lebanon/Berks</c:v>
                </c:pt>
                <c:pt idx="4">
                  <c:v>Berks/Lehigh</c:v>
                </c:pt>
                <c:pt idx="5">
                  <c:v>Lehigh/Northampton</c:v>
                </c:pt>
              </c:strCache>
            </c:strRef>
          </c:cat>
          <c:val>
            <c:numRef>
              <c:f>Sheet1!$H$3:$H$8</c:f>
              <c:numCache>
                <c:formatCode>0%</c:formatCode>
                <c:ptCount val="6"/>
                <c:pt idx="0">
                  <c:v>0.31019931765128389</c:v>
                </c:pt>
                <c:pt idx="1">
                  <c:v>0.38677912214077542</c:v>
                </c:pt>
                <c:pt idx="2">
                  <c:v>0.35379108647256535</c:v>
                </c:pt>
                <c:pt idx="3">
                  <c:v>0.35057762231325085</c:v>
                </c:pt>
                <c:pt idx="4">
                  <c:v>0.38147617507048115</c:v>
                </c:pt>
                <c:pt idx="5">
                  <c:v>0.3936592385853212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7B-442E-9242-4A3CA4197C29}"/>
            </c:ext>
          </c:extLst>
        </c:ser>
        <c:ser>
          <c:idx val="6"/>
          <c:order val="6"/>
          <c:tx>
            <c:strRef>
              <c:f>Sheet1!$I$2</c:f>
              <c:strCache>
                <c:ptCount val="1"/>
                <c:pt idx="0">
                  <c:v>NHB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Franklin/Cumberland</c:v>
                </c:pt>
                <c:pt idx="1">
                  <c:v>Cumberland/Dauphin</c:v>
                </c:pt>
                <c:pt idx="2">
                  <c:v>Dauphin/Lebanon</c:v>
                </c:pt>
                <c:pt idx="3">
                  <c:v>Lebanon/Berks</c:v>
                </c:pt>
                <c:pt idx="4">
                  <c:v>Berks/Lehigh</c:v>
                </c:pt>
                <c:pt idx="5">
                  <c:v>Lehigh/Northampton</c:v>
                </c:pt>
              </c:strCache>
            </c:strRef>
          </c:cat>
          <c:val>
            <c:numRef>
              <c:f>Sheet1!$I$3:$I$8</c:f>
              <c:numCache>
                <c:formatCode>0%</c:formatCode>
                <c:ptCount val="6"/>
                <c:pt idx="0">
                  <c:v>0.58749326629556475</c:v>
                </c:pt>
                <c:pt idx="1">
                  <c:v>0.45473814360151904</c:v>
                </c:pt>
                <c:pt idx="2">
                  <c:v>0.52180365795102368</c:v>
                </c:pt>
                <c:pt idx="3">
                  <c:v>0.52174713490127489</c:v>
                </c:pt>
                <c:pt idx="4">
                  <c:v>0.50487590701113838</c:v>
                </c:pt>
                <c:pt idx="5">
                  <c:v>0.43892547206837906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7B-442E-9242-4A3CA4197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0212896"/>
        <c:axId val="830215848"/>
      </c:barChart>
      <c:catAx>
        <c:axId val="83021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215848"/>
        <c:crosses val="autoZero"/>
        <c:auto val="1"/>
        <c:lblAlgn val="ctr"/>
        <c:lblOffset val="100"/>
        <c:noMultiLvlLbl val="0"/>
      </c:catAx>
      <c:valAx>
        <c:axId val="830215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21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23979-796D-40D5-A415-ACA823CE3D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25970C-C164-46D5-91F3-595F76CF01E1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Applied Research Funding Opportunity (State DOTs &amp; MPOs)</a:t>
          </a:r>
        </a:p>
      </dgm:t>
    </dgm:pt>
    <dgm:pt modelId="{49D7FA25-11F6-4CB3-AAAA-340DF2856528}" type="parTrans" cxnId="{F54F4A99-B3EA-491A-A0D3-C3D12260F61E}">
      <dgm:prSet/>
      <dgm:spPr/>
      <dgm:t>
        <a:bodyPr/>
        <a:lstStyle/>
        <a:p>
          <a:endParaRPr lang="en-US"/>
        </a:p>
      </dgm:t>
    </dgm:pt>
    <dgm:pt modelId="{21B9FDD6-2FCA-4538-935A-F40B802C624A}" type="sibTrans" cxnId="{F54F4A99-B3EA-491A-A0D3-C3D12260F61E}">
      <dgm:prSet/>
      <dgm:spPr/>
      <dgm:t>
        <a:bodyPr/>
        <a:lstStyle/>
        <a:p>
          <a:endParaRPr lang="en-US"/>
        </a:p>
      </dgm:t>
    </dgm:pt>
    <dgm:pt modelId="{0F301B92-CA88-4674-A239-FA78DC17B524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Focus on Interstate Corridors</a:t>
          </a:r>
        </a:p>
      </dgm:t>
    </dgm:pt>
    <dgm:pt modelId="{3C08CB0F-2E23-4B6F-80EA-B8FD867F35E0}" type="parTrans" cxnId="{3361B2AB-3FB1-4AC3-B801-016FFE375499}">
      <dgm:prSet/>
      <dgm:spPr/>
      <dgm:t>
        <a:bodyPr/>
        <a:lstStyle/>
        <a:p>
          <a:endParaRPr lang="en-US"/>
        </a:p>
      </dgm:t>
    </dgm:pt>
    <dgm:pt modelId="{9CF77EE4-6109-4E11-83E0-63C191D6AB1B}" type="sibTrans" cxnId="{3361B2AB-3FB1-4AC3-B801-016FFE375499}">
      <dgm:prSet/>
      <dgm:spPr/>
      <dgm:t>
        <a:bodyPr/>
        <a:lstStyle/>
        <a:p>
          <a:endParaRPr lang="en-US"/>
        </a:p>
      </dgm:t>
    </dgm:pt>
    <dgm:pt modelId="{E4F93B4E-31AC-42F9-9107-B2E572B86036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Focus on </a:t>
          </a:r>
          <a:r>
            <a:rPr lang="en-US" dirty="0">
              <a:solidFill>
                <a:srgbClr val="FFFF00"/>
              </a:solidFill>
            </a:rPr>
            <a:t>Filling Gaps and Designation as “Ready” Corridor</a:t>
          </a:r>
        </a:p>
      </dgm:t>
    </dgm:pt>
    <dgm:pt modelId="{D5D1CD23-5719-4D95-970D-04D248423691}" type="parTrans" cxnId="{56DA9976-4009-4928-B865-1D3A0EBB1C9C}">
      <dgm:prSet/>
      <dgm:spPr/>
      <dgm:t>
        <a:bodyPr/>
        <a:lstStyle/>
        <a:p>
          <a:endParaRPr lang="en-US"/>
        </a:p>
      </dgm:t>
    </dgm:pt>
    <dgm:pt modelId="{E79E853B-EB14-4EE1-87CD-34AD1C328903}" type="sibTrans" cxnId="{56DA9976-4009-4928-B865-1D3A0EBB1C9C}">
      <dgm:prSet/>
      <dgm:spPr/>
      <dgm:t>
        <a:bodyPr/>
        <a:lstStyle/>
        <a:p>
          <a:endParaRPr lang="en-US"/>
        </a:p>
      </dgm:t>
    </dgm:pt>
    <dgm:pt modelId="{E6E8D4C9-BCB8-4832-84E2-3A5D21F6DD6D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Focus on </a:t>
          </a:r>
          <a:r>
            <a:rPr lang="en-US" dirty="0">
              <a:solidFill>
                <a:srgbClr val="FFFF00"/>
              </a:solidFill>
            </a:rPr>
            <a:t>Exploring Public-Private Partnerships</a:t>
          </a:r>
        </a:p>
      </dgm:t>
    </dgm:pt>
    <dgm:pt modelId="{A2A09DA3-627E-46E2-A63F-4BE587771D90}" type="parTrans" cxnId="{835A2B7B-C413-4A8E-A4BE-8A9E23469186}">
      <dgm:prSet/>
      <dgm:spPr/>
      <dgm:t>
        <a:bodyPr/>
        <a:lstStyle/>
        <a:p>
          <a:endParaRPr lang="en-US"/>
        </a:p>
      </dgm:t>
    </dgm:pt>
    <dgm:pt modelId="{45F6DE6F-2C4C-44C1-B295-E1B87FB608C7}" type="sibTrans" cxnId="{835A2B7B-C413-4A8E-A4BE-8A9E23469186}">
      <dgm:prSet/>
      <dgm:spPr/>
      <dgm:t>
        <a:bodyPr/>
        <a:lstStyle/>
        <a:p>
          <a:endParaRPr lang="en-US"/>
        </a:p>
      </dgm:t>
    </dgm:pt>
    <dgm:pt modelId="{F6C2F15F-0B62-4263-996E-F4C2FEE7F788}" type="pres">
      <dgm:prSet presAssocID="{04023979-796D-40D5-A415-ACA823CE3DA8}" presName="linear" presStyleCnt="0">
        <dgm:presLayoutVars>
          <dgm:animLvl val="lvl"/>
          <dgm:resizeHandles val="exact"/>
        </dgm:presLayoutVars>
      </dgm:prSet>
      <dgm:spPr/>
    </dgm:pt>
    <dgm:pt modelId="{B376BF43-9085-4CB8-9AEF-232A1D309DE5}" type="pres">
      <dgm:prSet presAssocID="{8625970C-C164-46D5-91F3-595F76CF01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700E80-D2E7-4113-8077-1A133EC4620A}" type="pres">
      <dgm:prSet presAssocID="{21B9FDD6-2FCA-4538-935A-F40B802C624A}" presName="spacer" presStyleCnt="0"/>
      <dgm:spPr/>
    </dgm:pt>
    <dgm:pt modelId="{4B9F316B-52BF-40DF-8F65-3FDBA97ABCE8}" type="pres">
      <dgm:prSet presAssocID="{0F301B92-CA88-4674-A239-FA78DC17B5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917546-69D5-42E3-B8B2-044C1CCE0A2B}" type="pres">
      <dgm:prSet presAssocID="{9CF77EE4-6109-4E11-83E0-63C191D6AB1B}" presName="spacer" presStyleCnt="0"/>
      <dgm:spPr/>
    </dgm:pt>
    <dgm:pt modelId="{64842B5A-F188-49D6-8080-6338E8D1DE8F}" type="pres">
      <dgm:prSet presAssocID="{E4F93B4E-31AC-42F9-9107-B2E572B8603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8384D2-B4FE-475E-B4F3-B216B861C889}" type="pres">
      <dgm:prSet presAssocID="{E79E853B-EB14-4EE1-87CD-34AD1C328903}" presName="spacer" presStyleCnt="0"/>
      <dgm:spPr/>
    </dgm:pt>
    <dgm:pt modelId="{C6A14A00-22EC-49FC-BCE9-3DFF8D21D2F2}" type="pres">
      <dgm:prSet presAssocID="{E6E8D4C9-BCB8-4832-84E2-3A5D21F6DD6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FC9680F-F937-44B5-8783-7F983990E966}" type="presOf" srcId="{8625970C-C164-46D5-91F3-595F76CF01E1}" destId="{B376BF43-9085-4CB8-9AEF-232A1D309DE5}" srcOrd="0" destOrd="0" presId="urn:microsoft.com/office/officeart/2005/8/layout/vList2"/>
    <dgm:cxn modelId="{56DA9976-4009-4928-B865-1D3A0EBB1C9C}" srcId="{04023979-796D-40D5-A415-ACA823CE3DA8}" destId="{E4F93B4E-31AC-42F9-9107-B2E572B86036}" srcOrd="2" destOrd="0" parTransId="{D5D1CD23-5719-4D95-970D-04D248423691}" sibTransId="{E79E853B-EB14-4EE1-87CD-34AD1C328903}"/>
    <dgm:cxn modelId="{835A2B7B-C413-4A8E-A4BE-8A9E23469186}" srcId="{04023979-796D-40D5-A415-ACA823CE3DA8}" destId="{E6E8D4C9-BCB8-4832-84E2-3A5D21F6DD6D}" srcOrd="3" destOrd="0" parTransId="{A2A09DA3-627E-46E2-A63F-4BE587771D90}" sibTransId="{45F6DE6F-2C4C-44C1-B295-E1B87FB608C7}"/>
    <dgm:cxn modelId="{F54F4A99-B3EA-491A-A0D3-C3D12260F61E}" srcId="{04023979-796D-40D5-A415-ACA823CE3DA8}" destId="{8625970C-C164-46D5-91F3-595F76CF01E1}" srcOrd="0" destOrd="0" parTransId="{49D7FA25-11F6-4CB3-AAAA-340DF2856528}" sibTransId="{21B9FDD6-2FCA-4538-935A-F40B802C624A}"/>
    <dgm:cxn modelId="{3361B2AB-3FB1-4AC3-B801-016FFE375499}" srcId="{04023979-796D-40D5-A415-ACA823CE3DA8}" destId="{0F301B92-CA88-4674-A239-FA78DC17B524}" srcOrd="1" destOrd="0" parTransId="{3C08CB0F-2E23-4B6F-80EA-B8FD867F35E0}" sibTransId="{9CF77EE4-6109-4E11-83E0-63C191D6AB1B}"/>
    <dgm:cxn modelId="{F933EEDD-9201-4ACC-BA05-35A84E7DE986}" type="presOf" srcId="{0F301B92-CA88-4674-A239-FA78DC17B524}" destId="{4B9F316B-52BF-40DF-8F65-3FDBA97ABCE8}" srcOrd="0" destOrd="0" presId="urn:microsoft.com/office/officeart/2005/8/layout/vList2"/>
    <dgm:cxn modelId="{5B2878EB-F200-45A2-A758-A98F7BEFAB1B}" type="presOf" srcId="{E6E8D4C9-BCB8-4832-84E2-3A5D21F6DD6D}" destId="{C6A14A00-22EC-49FC-BCE9-3DFF8D21D2F2}" srcOrd="0" destOrd="0" presId="urn:microsoft.com/office/officeart/2005/8/layout/vList2"/>
    <dgm:cxn modelId="{747AC8F3-C279-4B42-9740-F759D2625E13}" type="presOf" srcId="{04023979-796D-40D5-A415-ACA823CE3DA8}" destId="{F6C2F15F-0B62-4263-996E-F4C2FEE7F788}" srcOrd="0" destOrd="0" presId="urn:microsoft.com/office/officeart/2005/8/layout/vList2"/>
    <dgm:cxn modelId="{9C052CFD-BD07-4772-AA29-BEA9B223316E}" type="presOf" srcId="{E4F93B4E-31AC-42F9-9107-B2E572B86036}" destId="{64842B5A-F188-49D6-8080-6338E8D1DE8F}" srcOrd="0" destOrd="0" presId="urn:microsoft.com/office/officeart/2005/8/layout/vList2"/>
    <dgm:cxn modelId="{4CA25D14-7C0B-461D-B8C4-8A8D34030FD5}" type="presParOf" srcId="{F6C2F15F-0B62-4263-996E-F4C2FEE7F788}" destId="{B376BF43-9085-4CB8-9AEF-232A1D309DE5}" srcOrd="0" destOrd="0" presId="urn:microsoft.com/office/officeart/2005/8/layout/vList2"/>
    <dgm:cxn modelId="{F33A1E73-3A49-4F1A-9C1B-909CECE89296}" type="presParOf" srcId="{F6C2F15F-0B62-4263-996E-F4C2FEE7F788}" destId="{C8700E80-D2E7-4113-8077-1A133EC4620A}" srcOrd="1" destOrd="0" presId="urn:microsoft.com/office/officeart/2005/8/layout/vList2"/>
    <dgm:cxn modelId="{039716BD-A39A-4A4A-8B92-C6E5CFC08E51}" type="presParOf" srcId="{F6C2F15F-0B62-4263-996E-F4C2FEE7F788}" destId="{4B9F316B-52BF-40DF-8F65-3FDBA97ABCE8}" srcOrd="2" destOrd="0" presId="urn:microsoft.com/office/officeart/2005/8/layout/vList2"/>
    <dgm:cxn modelId="{DADE0E96-56F3-45ED-B679-A5E7E21B9BEF}" type="presParOf" srcId="{F6C2F15F-0B62-4263-996E-F4C2FEE7F788}" destId="{D9917546-69D5-42E3-B8B2-044C1CCE0A2B}" srcOrd="3" destOrd="0" presId="urn:microsoft.com/office/officeart/2005/8/layout/vList2"/>
    <dgm:cxn modelId="{07E2AFE7-5621-468C-8D20-B89AB45FFE94}" type="presParOf" srcId="{F6C2F15F-0B62-4263-996E-F4C2FEE7F788}" destId="{64842B5A-F188-49D6-8080-6338E8D1DE8F}" srcOrd="4" destOrd="0" presId="urn:microsoft.com/office/officeart/2005/8/layout/vList2"/>
    <dgm:cxn modelId="{34BA7A5B-584D-415A-82C1-A515A6545113}" type="presParOf" srcId="{F6C2F15F-0B62-4263-996E-F4C2FEE7F788}" destId="{9C8384D2-B4FE-475E-B4F3-B216B861C889}" srcOrd="5" destOrd="0" presId="urn:microsoft.com/office/officeart/2005/8/layout/vList2"/>
    <dgm:cxn modelId="{A4CFA322-9EBE-4414-A6E6-FD2995271002}" type="presParOf" srcId="{F6C2F15F-0B62-4263-996E-F4C2FEE7F788}" destId="{C6A14A00-22EC-49FC-BCE9-3DFF8D21D2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3BA3D-C1D1-4177-A350-C1199CB4C5D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790516-2AD7-408A-BF33-962853A496A7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Corridor Assessment</a:t>
          </a:r>
        </a:p>
      </dgm:t>
    </dgm:pt>
    <dgm:pt modelId="{3C472FB0-F4C9-4F7F-8554-165BD652A79C}" type="parTrans" cxnId="{21173B07-52B3-41AC-AEA2-C36DB8378D78}">
      <dgm:prSet/>
      <dgm:spPr/>
      <dgm:t>
        <a:bodyPr/>
        <a:lstStyle/>
        <a:p>
          <a:endParaRPr lang="en-US"/>
        </a:p>
      </dgm:t>
    </dgm:pt>
    <dgm:pt modelId="{C87C1C60-DD67-44FB-A459-F780364E0248}" type="sibTrans" cxnId="{21173B07-52B3-41AC-AEA2-C36DB8378D78}">
      <dgm:prSet/>
      <dgm:spPr/>
      <dgm:t>
        <a:bodyPr/>
        <a:lstStyle/>
        <a:p>
          <a:endParaRPr lang="en-US" dirty="0"/>
        </a:p>
      </dgm:t>
    </dgm:pt>
    <dgm:pt modelId="{A58E785C-654E-4F9D-BAFF-307B2E638015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Outreach and Engagement</a:t>
          </a:r>
        </a:p>
      </dgm:t>
    </dgm:pt>
    <dgm:pt modelId="{33FABCC5-4FE0-4416-95BA-DE59DDEBDCD3}" type="parTrans" cxnId="{8E616982-8CF2-44B2-BF6D-B554DF97DA73}">
      <dgm:prSet/>
      <dgm:spPr/>
      <dgm:t>
        <a:bodyPr/>
        <a:lstStyle/>
        <a:p>
          <a:endParaRPr lang="en-US"/>
        </a:p>
      </dgm:t>
    </dgm:pt>
    <dgm:pt modelId="{197B2A90-C1EC-4AB4-9EE6-EC29A67D31E5}" type="sibTrans" cxnId="{8E616982-8CF2-44B2-BF6D-B554DF97DA73}">
      <dgm:prSet/>
      <dgm:spPr/>
      <dgm:t>
        <a:bodyPr/>
        <a:lstStyle/>
        <a:p>
          <a:endParaRPr lang="en-US" dirty="0"/>
        </a:p>
      </dgm:t>
    </dgm:pt>
    <dgm:pt modelId="{E828B13A-2E98-4DCF-ABCE-7E1718EF9B3F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Site Feasibility Assessment</a:t>
          </a:r>
        </a:p>
      </dgm:t>
    </dgm:pt>
    <dgm:pt modelId="{985B8AE5-D614-426A-B233-126994899B6E}" type="parTrans" cxnId="{2986A89C-AED0-459C-9E74-1A09153E0E63}">
      <dgm:prSet/>
      <dgm:spPr/>
      <dgm:t>
        <a:bodyPr/>
        <a:lstStyle/>
        <a:p>
          <a:endParaRPr lang="en-US"/>
        </a:p>
      </dgm:t>
    </dgm:pt>
    <dgm:pt modelId="{3E63C39D-D3D9-485B-9390-13563CA258D9}" type="sibTrans" cxnId="{2986A89C-AED0-459C-9E74-1A09153E0E63}">
      <dgm:prSet/>
      <dgm:spPr/>
      <dgm:t>
        <a:bodyPr/>
        <a:lstStyle/>
        <a:p>
          <a:endParaRPr lang="en-US" dirty="0"/>
        </a:p>
      </dgm:t>
    </dgm:pt>
    <dgm:pt modelId="{1861DAE8-F2F7-4055-8A86-B786DD4BBB8B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Action Plan</a:t>
          </a:r>
        </a:p>
      </dgm:t>
    </dgm:pt>
    <dgm:pt modelId="{F0374B67-9DAA-4F41-91AD-7324B4E9F3EE}" type="parTrans" cxnId="{8B4BDB14-CC95-48DE-82DB-73B9CBF9F3D9}">
      <dgm:prSet/>
      <dgm:spPr/>
      <dgm:t>
        <a:bodyPr/>
        <a:lstStyle/>
        <a:p>
          <a:endParaRPr lang="en-US"/>
        </a:p>
      </dgm:t>
    </dgm:pt>
    <dgm:pt modelId="{B7D324B5-452B-4538-BDC6-F5D502E91F88}" type="sibTrans" cxnId="{8B4BDB14-CC95-48DE-82DB-73B9CBF9F3D9}">
      <dgm:prSet/>
      <dgm:spPr/>
      <dgm:t>
        <a:bodyPr/>
        <a:lstStyle/>
        <a:p>
          <a:endParaRPr lang="en-US" dirty="0"/>
        </a:p>
      </dgm:t>
    </dgm:pt>
    <dgm:pt modelId="{602FFBFE-F147-42EA-8CFA-8FF61E2C7D84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Share Lessons Learned                    (FHWA Pilot)</a:t>
          </a:r>
        </a:p>
      </dgm:t>
    </dgm:pt>
    <dgm:pt modelId="{C8746A08-E846-4188-96C4-3212DD0EC40E}" type="parTrans" cxnId="{78E00334-D13B-4E6F-ACA0-7848DB576AFC}">
      <dgm:prSet/>
      <dgm:spPr/>
      <dgm:t>
        <a:bodyPr/>
        <a:lstStyle/>
        <a:p>
          <a:endParaRPr lang="en-US"/>
        </a:p>
      </dgm:t>
    </dgm:pt>
    <dgm:pt modelId="{12728428-F767-4B20-9C82-F48BC80E1839}" type="sibTrans" cxnId="{78E00334-D13B-4E6F-ACA0-7848DB576AFC}">
      <dgm:prSet/>
      <dgm:spPr/>
      <dgm:t>
        <a:bodyPr/>
        <a:lstStyle/>
        <a:p>
          <a:endParaRPr lang="en-US"/>
        </a:p>
      </dgm:t>
    </dgm:pt>
    <dgm:pt modelId="{34569AAF-9C70-4A51-BA0F-3663A80A9C68}" type="pres">
      <dgm:prSet presAssocID="{CE63BA3D-C1D1-4177-A350-C1199CB4C5D0}" presName="outerComposite" presStyleCnt="0">
        <dgm:presLayoutVars>
          <dgm:chMax val="5"/>
          <dgm:dir/>
          <dgm:resizeHandles val="exact"/>
        </dgm:presLayoutVars>
      </dgm:prSet>
      <dgm:spPr/>
    </dgm:pt>
    <dgm:pt modelId="{1579972D-6D5A-4473-B5FC-2AD59797082A}" type="pres">
      <dgm:prSet presAssocID="{CE63BA3D-C1D1-4177-A350-C1199CB4C5D0}" presName="dummyMaxCanvas" presStyleCnt="0">
        <dgm:presLayoutVars/>
      </dgm:prSet>
      <dgm:spPr/>
    </dgm:pt>
    <dgm:pt modelId="{EBE656EB-2096-4387-99E1-205D2A816E8B}" type="pres">
      <dgm:prSet presAssocID="{CE63BA3D-C1D1-4177-A350-C1199CB4C5D0}" presName="FiveNodes_1" presStyleLbl="node1" presStyleIdx="0" presStyleCnt="5">
        <dgm:presLayoutVars>
          <dgm:bulletEnabled val="1"/>
        </dgm:presLayoutVars>
      </dgm:prSet>
      <dgm:spPr/>
    </dgm:pt>
    <dgm:pt modelId="{68D017AC-0B88-43DC-BD4A-42B9BBAD50C8}" type="pres">
      <dgm:prSet presAssocID="{CE63BA3D-C1D1-4177-A350-C1199CB4C5D0}" presName="FiveNodes_2" presStyleLbl="node1" presStyleIdx="1" presStyleCnt="5">
        <dgm:presLayoutVars>
          <dgm:bulletEnabled val="1"/>
        </dgm:presLayoutVars>
      </dgm:prSet>
      <dgm:spPr/>
    </dgm:pt>
    <dgm:pt modelId="{E25AD0D4-0F09-4E3D-A9D6-EEAD7CC07597}" type="pres">
      <dgm:prSet presAssocID="{CE63BA3D-C1D1-4177-A350-C1199CB4C5D0}" presName="FiveNodes_3" presStyleLbl="node1" presStyleIdx="2" presStyleCnt="5">
        <dgm:presLayoutVars>
          <dgm:bulletEnabled val="1"/>
        </dgm:presLayoutVars>
      </dgm:prSet>
      <dgm:spPr/>
    </dgm:pt>
    <dgm:pt modelId="{908AEDA9-2BA0-4E3E-8882-240FBDE3763C}" type="pres">
      <dgm:prSet presAssocID="{CE63BA3D-C1D1-4177-A350-C1199CB4C5D0}" presName="FiveNodes_4" presStyleLbl="node1" presStyleIdx="3" presStyleCnt="5">
        <dgm:presLayoutVars>
          <dgm:bulletEnabled val="1"/>
        </dgm:presLayoutVars>
      </dgm:prSet>
      <dgm:spPr/>
    </dgm:pt>
    <dgm:pt modelId="{F4A54348-9BA4-463C-B4D6-B009BE993613}" type="pres">
      <dgm:prSet presAssocID="{CE63BA3D-C1D1-4177-A350-C1199CB4C5D0}" presName="FiveNodes_5" presStyleLbl="node1" presStyleIdx="4" presStyleCnt="5">
        <dgm:presLayoutVars>
          <dgm:bulletEnabled val="1"/>
        </dgm:presLayoutVars>
      </dgm:prSet>
      <dgm:spPr/>
    </dgm:pt>
    <dgm:pt modelId="{CFA68C5D-CE4B-4663-BED2-74CD8764E376}" type="pres">
      <dgm:prSet presAssocID="{CE63BA3D-C1D1-4177-A350-C1199CB4C5D0}" presName="FiveConn_1-2" presStyleLbl="fgAccFollowNode1" presStyleIdx="0" presStyleCnt="4">
        <dgm:presLayoutVars>
          <dgm:bulletEnabled val="1"/>
        </dgm:presLayoutVars>
      </dgm:prSet>
      <dgm:spPr/>
    </dgm:pt>
    <dgm:pt modelId="{F04B782B-A5FB-4AE2-9F17-BC6835D8CD6B}" type="pres">
      <dgm:prSet presAssocID="{CE63BA3D-C1D1-4177-A350-C1199CB4C5D0}" presName="FiveConn_2-3" presStyleLbl="fgAccFollowNode1" presStyleIdx="1" presStyleCnt="4">
        <dgm:presLayoutVars>
          <dgm:bulletEnabled val="1"/>
        </dgm:presLayoutVars>
      </dgm:prSet>
      <dgm:spPr/>
    </dgm:pt>
    <dgm:pt modelId="{F165015B-0147-48E7-9AB5-6779CDF9E914}" type="pres">
      <dgm:prSet presAssocID="{CE63BA3D-C1D1-4177-A350-C1199CB4C5D0}" presName="FiveConn_3-4" presStyleLbl="fgAccFollowNode1" presStyleIdx="2" presStyleCnt="4">
        <dgm:presLayoutVars>
          <dgm:bulletEnabled val="1"/>
        </dgm:presLayoutVars>
      </dgm:prSet>
      <dgm:spPr/>
    </dgm:pt>
    <dgm:pt modelId="{DE9246D8-1C79-4391-B23F-9D7407256B3B}" type="pres">
      <dgm:prSet presAssocID="{CE63BA3D-C1D1-4177-A350-C1199CB4C5D0}" presName="FiveConn_4-5" presStyleLbl="fgAccFollowNode1" presStyleIdx="3" presStyleCnt="4">
        <dgm:presLayoutVars>
          <dgm:bulletEnabled val="1"/>
        </dgm:presLayoutVars>
      </dgm:prSet>
      <dgm:spPr/>
    </dgm:pt>
    <dgm:pt modelId="{DD632AAA-FE0F-4E75-BE27-D1EA15CAEE93}" type="pres">
      <dgm:prSet presAssocID="{CE63BA3D-C1D1-4177-A350-C1199CB4C5D0}" presName="FiveNodes_1_text" presStyleLbl="node1" presStyleIdx="4" presStyleCnt="5">
        <dgm:presLayoutVars>
          <dgm:bulletEnabled val="1"/>
        </dgm:presLayoutVars>
      </dgm:prSet>
      <dgm:spPr/>
    </dgm:pt>
    <dgm:pt modelId="{E87C7088-514E-4E06-A1C2-4895BB4A78C2}" type="pres">
      <dgm:prSet presAssocID="{CE63BA3D-C1D1-4177-A350-C1199CB4C5D0}" presName="FiveNodes_2_text" presStyleLbl="node1" presStyleIdx="4" presStyleCnt="5">
        <dgm:presLayoutVars>
          <dgm:bulletEnabled val="1"/>
        </dgm:presLayoutVars>
      </dgm:prSet>
      <dgm:spPr/>
    </dgm:pt>
    <dgm:pt modelId="{B6B651D5-D61C-4C45-8A4C-67CF7704B367}" type="pres">
      <dgm:prSet presAssocID="{CE63BA3D-C1D1-4177-A350-C1199CB4C5D0}" presName="FiveNodes_3_text" presStyleLbl="node1" presStyleIdx="4" presStyleCnt="5">
        <dgm:presLayoutVars>
          <dgm:bulletEnabled val="1"/>
        </dgm:presLayoutVars>
      </dgm:prSet>
      <dgm:spPr/>
    </dgm:pt>
    <dgm:pt modelId="{A7FD26AA-4447-4F0A-B258-01E70803783A}" type="pres">
      <dgm:prSet presAssocID="{CE63BA3D-C1D1-4177-A350-C1199CB4C5D0}" presName="FiveNodes_4_text" presStyleLbl="node1" presStyleIdx="4" presStyleCnt="5">
        <dgm:presLayoutVars>
          <dgm:bulletEnabled val="1"/>
        </dgm:presLayoutVars>
      </dgm:prSet>
      <dgm:spPr/>
    </dgm:pt>
    <dgm:pt modelId="{2388AD29-7166-4FDF-B11E-368AE79CD270}" type="pres">
      <dgm:prSet presAssocID="{CE63BA3D-C1D1-4177-A350-C1199CB4C5D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1173B07-52B3-41AC-AEA2-C36DB8378D78}" srcId="{CE63BA3D-C1D1-4177-A350-C1199CB4C5D0}" destId="{BF790516-2AD7-408A-BF33-962853A496A7}" srcOrd="0" destOrd="0" parTransId="{3C472FB0-F4C9-4F7F-8554-165BD652A79C}" sibTransId="{C87C1C60-DD67-44FB-A459-F780364E0248}"/>
    <dgm:cxn modelId="{B0DF5B0E-9E48-45D7-9F98-1AA519FBAF27}" type="presOf" srcId="{1861DAE8-F2F7-4055-8A86-B786DD4BBB8B}" destId="{A7FD26AA-4447-4F0A-B258-01E70803783A}" srcOrd="1" destOrd="0" presId="urn:microsoft.com/office/officeart/2005/8/layout/vProcess5"/>
    <dgm:cxn modelId="{8B4BDB14-CC95-48DE-82DB-73B9CBF9F3D9}" srcId="{CE63BA3D-C1D1-4177-A350-C1199CB4C5D0}" destId="{1861DAE8-F2F7-4055-8A86-B786DD4BBB8B}" srcOrd="3" destOrd="0" parTransId="{F0374B67-9DAA-4F41-91AD-7324B4E9F3EE}" sibTransId="{B7D324B5-452B-4538-BDC6-F5D502E91F88}"/>
    <dgm:cxn modelId="{8D4CF718-9D77-49FA-875E-8CEF4A606FB5}" type="presOf" srcId="{1861DAE8-F2F7-4055-8A86-B786DD4BBB8B}" destId="{908AEDA9-2BA0-4E3E-8882-240FBDE3763C}" srcOrd="0" destOrd="0" presId="urn:microsoft.com/office/officeart/2005/8/layout/vProcess5"/>
    <dgm:cxn modelId="{F13AFE1F-FEED-49C6-8C20-512BF80C98D6}" type="presOf" srcId="{A58E785C-654E-4F9D-BAFF-307B2E638015}" destId="{E87C7088-514E-4E06-A1C2-4895BB4A78C2}" srcOrd="1" destOrd="0" presId="urn:microsoft.com/office/officeart/2005/8/layout/vProcess5"/>
    <dgm:cxn modelId="{0E550231-A138-4A7D-8F6F-670BE10E6F39}" type="presOf" srcId="{CE63BA3D-C1D1-4177-A350-C1199CB4C5D0}" destId="{34569AAF-9C70-4A51-BA0F-3663A80A9C68}" srcOrd="0" destOrd="0" presId="urn:microsoft.com/office/officeart/2005/8/layout/vProcess5"/>
    <dgm:cxn modelId="{78E00334-D13B-4E6F-ACA0-7848DB576AFC}" srcId="{CE63BA3D-C1D1-4177-A350-C1199CB4C5D0}" destId="{602FFBFE-F147-42EA-8CFA-8FF61E2C7D84}" srcOrd="4" destOrd="0" parTransId="{C8746A08-E846-4188-96C4-3212DD0EC40E}" sibTransId="{12728428-F767-4B20-9C82-F48BC80E1839}"/>
    <dgm:cxn modelId="{DEF52037-BA03-4B85-8C38-C0D64371BBC7}" type="presOf" srcId="{A58E785C-654E-4F9D-BAFF-307B2E638015}" destId="{68D017AC-0B88-43DC-BD4A-42B9BBAD50C8}" srcOrd="0" destOrd="0" presId="urn:microsoft.com/office/officeart/2005/8/layout/vProcess5"/>
    <dgm:cxn modelId="{F1CFC361-2576-41C0-B7E2-9A858DD8F435}" type="presOf" srcId="{3E63C39D-D3D9-485B-9390-13563CA258D9}" destId="{F165015B-0147-48E7-9AB5-6779CDF9E914}" srcOrd="0" destOrd="0" presId="urn:microsoft.com/office/officeart/2005/8/layout/vProcess5"/>
    <dgm:cxn modelId="{3895C461-106F-4CC6-8D4F-658B9AEC0C03}" type="presOf" srcId="{602FFBFE-F147-42EA-8CFA-8FF61E2C7D84}" destId="{2388AD29-7166-4FDF-B11E-368AE79CD270}" srcOrd="1" destOrd="0" presId="urn:microsoft.com/office/officeart/2005/8/layout/vProcess5"/>
    <dgm:cxn modelId="{E395CA57-316C-46F9-86B3-37D509353729}" type="presOf" srcId="{E828B13A-2E98-4DCF-ABCE-7E1718EF9B3F}" destId="{B6B651D5-D61C-4C45-8A4C-67CF7704B367}" srcOrd="1" destOrd="0" presId="urn:microsoft.com/office/officeart/2005/8/layout/vProcess5"/>
    <dgm:cxn modelId="{8E616982-8CF2-44B2-BF6D-B554DF97DA73}" srcId="{CE63BA3D-C1D1-4177-A350-C1199CB4C5D0}" destId="{A58E785C-654E-4F9D-BAFF-307B2E638015}" srcOrd="1" destOrd="0" parTransId="{33FABCC5-4FE0-4416-95BA-DE59DDEBDCD3}" sibTransId="{197B2A90-C1EC-4AB4-9EE6-EC29A67D31E5}"/>
    <dgm:cxn modelId="{2986A89C-AED0-459C-9E74-1A09153E0E63}" srcId="{CE63BA3D-C1D1-4177-A350-C1199CB4C5D0}" destId="{E828B13A-2E98-4DCF-ABCE-7E1718EF9B3F}" srcOrd="2" destOrd="0" parTransId="{985B8AE5-D614-426A-B233-126994899B6E}" sibTransId="{3E63C39D-D3D9-485B-9390-13563CA258D9}"/>
    <dgm:cxn modelId="{715C649E-3A38-421F-B98A-5894996B9BB2}" type="presOf" srcId="{BF790516-2AD7-408A-BF33-962853A496A7}" destId="{EBE656EB-2096-4387-99E1-205D2A816E8B}" srcOrd="0" destOrd="0" presId="urn:microsoft.com/office/officeart/2005/8/layout/vProcess5"/>
    <dgm:cxn modelId="{2733BAAF-BD66-439F-ACF4-4DDC6B614D16}" type="presOf" srcId="{B7D324B5-452B-4538-BDC6-F5D502E91F88}" destId="{DE9246D8-1C79-4391-B23F-9D7407256B3B}" srcOrd="0" destOrd="0" presId="urn:microsoft.com/office/officeart/2005/8/layout/vProcess5"/>
    <dgm:cxn modelId="{4EF7F7B1-CFAE-4ABF-B383-7BCC34BA5334}" type="presOf" srcId="{602FFBFE-F147-42EA-8CFA-8FF61E2C7D84}" destId="{F4A54348-9BA4-463C-B4D6-B009BE993613}" srcOrd="0" destOrd="0" presId="urn:microsoft.com/office/officeart/2005/8/layout/vProcess5"/>
    <dgm:cxn modelId="{069E47B5-B5F2-4CCB-8404-71C8D6EB61DA}" type="presOf" srcId="{BF790516-2AD7-408A-BF33-962853A496A7}" destId="{DD632AAA-FE0F-4E75-BE27-D1EA15CAEE93}" srcOrd="1" destOrd="0" presId="urn:microsoft.com/office/officeart/2005/8/layout/vProcess5"/>
    <dgm:cxn modelId="{6F9D5BCC-266E-4067-BD34-A3C389E672E7}" type="presOf" srcId="{197B2A90-C1EC-4AB4-9EE6-EC29A67D31E5}" destId="{F04B782B-A5FB-4AE2-9F17-BC6835D8CD6B}" srcOrd="0" destOrd="0" presId="urn:microsoft.com/office/officeart/2005/8/layout/vProcess5"/>
    <dgm:cxn modelId="{C3E924D6-1478-4CD0-975D-05FF852E8F57}" type="presOf" srcId="{C87C1C60-DD67-44FB-A459-F780364E0248}" destId="{CFA68C5D-CE4B-4663-BED2-74CD8764E376}" srcOrd="0" destOrd="0" presId="urn:microsoft.com/office/officeart/2005/8/layout/vProcess5"/>
    <dgm:cxn modelId="{E44656E1-22F1-4FE2-A185-85BED81B6D90}" type="presOf" srcId="{E828B13A-2E98-4DCF-ABCE-7E1718EF9B3F}" destId="{E25AD0D4-0F09-4E3D-A9D6-EEAD7CC07597}" srcOrd="0" destOrd="0" presId="urn:microsoft.com/office/officeart/2005/8/layout/vProcess5"/>
    <dgm:cxn modelId="{8BA4DEAB-B82B-4605-8BB8-B3B7570A26BE}" type="presParOf" srcId="{34569AAF-9C70-4A51-BA0F-3663A80A9C68}" destId="{1579972D-6D5A-4473-B5FC-2AD59797082A}" srcOrd="0" destOrd="0" presId="urn:microsoft.com/office/officeart/2005/8/layout/vProcess5"/>
    <dgm:cxn modelId="{F885F56F-5A34-43B9-9027-EC050EAEBA9A}" type="presParOf" srcId="{34569AAF-9C70-4A51-BA0F-3663A80A9C68}" destId="{EBE656EB-2096-4387-99E1-205D2A816E8B}" srcOrd="1" destOrd="0" presId="urn:microsoft.com/office/officeart/2005/8/layout/vProcess5"/>
    <dgm:cxn modelId="{472E63A8-7540-4080-BAB6-5BA392EE1B12}" type="presParOf" srcId="{34569AAF-9C70-4A51-BA0F-3663A80A9C68}" destId="{68D017AC-0B88-43DC-BD4A-42B9BBAD50C8}" srcOrd="2" destOrd="0" presId="urn:microsoft.com/office/officeart/2005/8/layout/vProcess5"/>
    <dgm:cxn modelId="{8F1E1D24-7AD5-42A5-BF09-BF407BA50465}" type="presParOf" srcId="{34569AAF-9C70-4A51-BA0F-3663A80A9C68}" destId="{E25AD0D4-0F09-4E3D-A9D6-EEAD7CC07597}" srcOrd="3" destOrd="0" presId="urn:microsoft.com/office/officeart/2005/8/layout/vProcess5"/>
    <dgm:cxn modelId="{0ABC8996-B793-4E4C-8617-5D728D2804C1}" type="presParOf" srcId="{34569AAF-9C70-4A51-BA0F-3663A80A9C68}" destId="{908AEDA9-2BA0-4E3E-8882-240FBDE3763C}" srcOrd="4" destOrd="0" presId="urn:microsoft.com/office/officeart/2005/8/layout/vProcess5"/>
    <dgm:cxn modelId="{7C660D66-AC19-41E1-BAFE-F89F9DF4C59D}" type="presParOf" srcId="{34569AAF-9C70-4A51-BA0F-3663A80A9C68}" destId="{F4A54348-9BA4-463C-B4D6-B009BE993613}" srcOrd="5" destOrd="0" presId="urn:microsoft.com/office/officeart/2005/8/layout/vProcess5"/>
    <dgm:cxn modelId="{6502939E-C887-4CE1-AEAF-F68F32E557C7}" type="presParOf" srcId="{34569AAF-9C70-4A51-BA0F-3663A80A9C68}" destId="{CFA68C5D-CE4B-4663-BED2-74CD8764E376}" srcOrd="6" destOrd="0" presId="urn:microsoft.com/office/officeart/2005/8/layout/vProcess5"/>
    <dgm:cxn modelId="{3BAEBA39-E5C5-483A-92F3-63B129B7F7B1}" type="presParOf" srcId="{34569AAF-9C70-4A51-BA0F-3663A80A9C68}" destId="{F04B782B-A5FB-4AE2-9F17-BC6835D8CD6B}" srcOrd="7" destOrd="0" presId="urn:microsoft.com/office/officeart/2005/8/layout/vProcess5"/>
    <dgm:cxn modelId="{73A8F869-4F59-44F9-8CA1-F41528833F1D}" type="presParOf" srcId="{34569AAF-9C70-4A51-BA0F-3663A80A9C68}" destId="{F165015B-0147-48E7-9AB5-6779CDF9E914}" srcOrd="8" destOrd="0" presId="urn:microsoft.com/office/officeart/2005/8/layout/vProcess5"/>
    <dgm:cxn modelId="{B8ECB466-DD27-420A-9F01-8A4018A6C281}" type="presParOf" srcId="{34569AAF-9C70-4A51-BA0F-3663A80A9C68}" destId="{DE9246D8-1C79-4391-B23F-9D7407256B3B}" srcOrd="9" destOrd="0" presId="urn:microsoft.com/office/officeart/2005/8/layout/vProcess5"/>
    <dgm:cxn modelId="{8AF40FFB-96A9-470F-9D05-90650B244DC2}" type="presParOf" srcId="{34569AAF-9C70-4A51-BA0F-3663A80A9C68}" destId="{DD632AAA-FE0F-4E75-BE27-D1EA15CAEE93}" srcOrd="10" destOrd="0" presId="urn:microsoft.com/office/officeart/2005/8/layout/vProcess5"/>
    <dgm:cxn modelId="{72D601F6-B000-4FAE-9E76-2128261F437B}" type="presParOf" srcId="{34569AAF-9C70-4A51-BA0F-3663A80A9C68}" destId="{E87C7088-514E-4E06-A1C2-4895BB4A78C2}" srcOrd="11" destOrd="0" presId="urn:microsoft.com/office/officeart/2005/8/layout/vProcess5"/>
    <dgm:cxn modelId="{BFAAD469-986B-4117-B2BD-1CA52265DAA0}" type="presParOf" srcId="{34569AAF-9C70-4A51-BA0F-3663A80A9C68}" destId="{B6B651D5-D61C-4C45-8A4C-67CF7704B367}" srcOrd="12" destOrd="0" presId="urn:microsoft.com/office/officeart/2005/8/layout/vProcess5"/>
    <dgm:cxn modelId="{C1155A95-1558-44E3-ADD0-90D28393418F}" type="presParOf" srcId="{34569AAF-9C70-4A51-BA0F-3663A80A9C68}" destId="{A7FD26AA-4447-4F0A-B258-01E70803783A}" srcOrd="13" destOrd="0" presId="urn:microsoft.com/office/officeart/2005/8/layout/vProcess5"/>
    <dgm:cxn modelId="{55F53258-E2C9-4EDD-9963-AC58221F660D}" type="presParOf" srcId="{34569AAF-9C70-4A51-BA0F-3663A80A9C68}" destId="{2388AD29-7166-4FDF-B11E-368AE79CD27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FF947-7E4F-4619-B00D-CF451340D0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9642D-F37D-4DB2-B08A-0AD71221CBCE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Current Charging Infrastructure</a:t>
          </a:r>
        </a:p>
      </dgm:t>
    </dgm:pt>
    <dgm:pt modelId="{0FC5E521-F396-4BB7-BF61-DD491EBD9CA5}" type="parTrans" cxnId="{F15009FB-8019-4872-B9E0-054615B187B4}">
      <dgm:prSet/>
      <dgm:spPr/>
      <dgm:t>
        <a:bodyPr/>
        <a:lstStyle/>
        <a:p>
          <a:endParaRPr lang="en-US"/>
        </a:p>
      </dgm:t>
    </dgm:pt>
    <dgm:pt modelId="{3975675C-912D-4B1C-8B34-59D73AEA0B8F}" type="sibTrans" cxnId="{F15009FB-8019-4872-B9E0-054615B187B4}">
      <dgm:prSet/>
      <dgm:spPr/>
      <dgm:t>
        <a:bodyPr/>
        <a:lstStyle/>
        <a:p>
          <a:endParaRPr lang="en-US"/>
        </a:p>
      </dgm:t>
    </dgm:pt>
    <dgm:pt modelId="{678CEA78-F24B-4072-B141-2071891D85D2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Travel Characteristics</a:t>
          </a:r>
        </a:p>
      </dgm:t>
    </dgm:pt>
    <dgm:pt modelId="{CD334F39-6AD4-44A8-B054-9C09EB6D3155}" type="parTrans" cxnId="{15A3D54A-5663-4A10-8D3A-9FA4C9D142AD}">
      <dgm:prSet/>
      <dgm:spPr/>
      <dgm:t>
        <a:bodyPr/>
        <a:lstStyle/>
        <a:p>
          <a:endParaRPr lang="en-US"/>
        </a:p>
      </dgm:t>
    </dgm:pt>
    <dgm:pt modelId="{27EE8A69-7F86-4702-9FAB-E469177729BB}" type="sibTrans" cxnId="{15A3D54A-5663-4A10-8D3A-9FA4C9D142AD}">
      <dgm:prSet/>
      <dgm:spPr/>
      <dgm:t>
        <a:bodyPr/>
        <a:lstStyle/>
        <a:p>
          <a:endParaRPr lang="en-US"/>
        </a:p>
      </dgm:t>
    </dgm:pt>
    <dgm:pt modelId="{F1DC4D12-9A89-4585-B534-05048606510D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Development Potential</a:t>
          </a:r>
        </a:p>
      </dgm:t>
    </dgm:pt>
    <dgm:pt modelId="{E5F40393-6A33-400A-BC50-D919A72554B6}" type="parTrans" cxnId="{3A381D75-F758-4CA5-ABB7-5F4E98A5FD93}">
      <dgm:prSet/>
      <dgm:spPr/>
      <dgm:t>
        <a:bodyPr/>
        <a:lstStyle/>
        <a:p>
          <a:endParaRPr lang="en-US"/>
        </a:p>
      </dgm:t>
    </dgm:pt>
    <dgm:pt modelId="{A7F0181C-FDE2-40A0-A093-48E43769248F}" type="sibTrans" cxnId="{3A381D75-F758-4CA5-ABB7-5F4E98A5FD93}">
      <dgm:prSet/>
      <dgm:spPr/>
      <dgm:t>
        <a:bodyPr/>
        <a:lstStyle/>
        <a:p>
          <a:endParaRPr lang="en-US"/>
        </a:p>
      </dgm:t>
    </dgm:pt>
    <dgm:pt modelId="{C3F4E3BA-9B4B-4E55-B0DB-FEE790D10DCD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Utility Infrastructure</a:t>
          </a:r>
        </a:p>
      </dgm:t>
    </dgm:pt>
    <dgm:pt modelId="{9D6C3AF3-E412-402E-8EDB-C4751A5D6789}" type="parTrans" cxnId="{776035B3-4E48-4AAF-9986-97E198E5F084}">
      <dgm:prSet/>
      <dgm:spPr/>
      <dgm:t>
        <a:bodyPr/>
        <a:lstStyle/>
        <a:p>
          <a:endParaRPr lang="en-US"/>
        </a:p>
      </dgm:t>
    </dgm:pt>
    <dgm:pt modelId="{42D79E8C-D390-44FD-82BA-0AF7E970D80E}" type="sibTrans" cxnId="{776035B3-4E48-4AAF-9986-97E198E5F084}">
      <dgm:prSet/>
      <dgm:spPr/>
      <dgm:t>
        <a:bodyPr/>
        <a:lstStyle/>
        <a:p>
          <a:endParaRPr lang="en-US"/>
        </a:p>
      </dgm:t>
    </dgm:pt>
    <dgm:pt modelId="{74062798-801B-4D31-A328-64B40C7756DD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AFIG Applications</a:t>
          </a:r>
        </a:p>
      </dgm:t>
    </dgm:pt>
    <dgm:pt modelId="{F89813AD-C6C6-4463-907C-C5CD65C5BFFD}" type="parTrans" cxnId="{D6056FF8-008E-4BC2-82AD-BF27BFD209B9}">
      <dgm:prSet/>
      <dgm:spPr/>
      <dgm:t>
        <a:bodyPr/>
        <a:lstStyle/>
        <a:p>
          <a:endParaRPr lang="en-US"/>
        </a:p>
      </dgm:t>
    </dgm:pt>
    <dgm:pt modelId="{42C7C0BD-D82A-4B64-AF21-9CEF6DBE5BD9}" type="sibTrans" cxnId="{D6056FF8-008E-4BC2-82AD-BF27BFD209B9}">
      <dgm:prSet/>
      <dgm:spPr/>
      <dgm:t>
        <a:bodyPr/>
        <a:lstStyle/>
        <a:p>
          <a:endParaRPr lang="en-US"/>
        </a:p>
      </dgm:t>
    </dgm:pt>
    <dgm:pt modelId="{9160E41A-6213-4D0F-B2AC-0D6A645F10F4}" type="pres">
      <dgm:prSet presAssocID="{E3EFF947-7E4F-4619-B00D-CF451340D08B}" presName="diagram" presStyleCnt="0">
        <dgm:presLayoutVars>
          <dgm:dir/>
          <dgm:resizeHandles val="exact"/>
        </dgm:presLayoutVars>
      </dgm:prSet>
      <dgm:spPr/>
    </dgm:pt>
    <dgm:pt modelId="{D0FDD6E3-06B5-45A6-AE1C-D91EE8125FF4}" type="pres">
      <dgm:prSet presAssocID="{0DE9642D-F37D-4DB2-B08A-0AD71221CBCE}" presName="node" presStyleLbl="node1" presStyleIdx="0" presStyleCnt="5">
        <dgm:presLayoutVars>
          <dgm:bulletEnabled val="1"/>
        </dgm:presLayoutVars>
      </dgm:prSet>
      <dgm:spPr/>
    </dgm:pt>
    <dgm:pt modelId="{3F0B13BF-ADED-4C8A-8B99-96F481A9D15C}" type="pres">
      <dgm:prSet presAssocID="{3975675C-912D-4B1C-8B34-59D73AEA0B8F}" presName="sibTrans" presStyleCnt="0"/>
      <dgm:spPr/>
    </dgm:pt>
    <dgm:pt modelId="{C0D99499-E150-4D01-AFCA-1C22D570E6E4}" type="pres">
      <dgm:prSet presAssocID="{678CEA78-F24B-4072-B141-2071891D85D2}" presName="node" presStyleLbl="node1" presStyleIdx="1" presStyleCnt="5">
        <dgm:presLayoutVars>
          <dgm:bulletEnabled val="1"/>
        </dgm:presLayoutVars>
      </dgm:prSet>
      <dgm:spPr/>
    </dgm:pt>
    <dgm:pt modelId="{EAFF6F86-5009-4B60-A235-91E4C7C24453}" type="pres">
      <dgm:prSet presAssocID="{27EE8A69-7F86-4702-9FAB-E469177729BB}" presName="sibTrans" presStyleCnt="0"/>
      <dgm:spPr/>
    </dgm:pt>
    <dgm:pt modelId="{0C71B115-29E0-4EB2-9B12-06B44C1D3E5C}" type="pres">
      <dgm:prSet presAssocID="{F1DC4D12-9A89-4585-B534-05048606510D}" presName="node" presStyleLbl="node1" presStyleIdx="2" presStyleCnt="5">
        <dgm:presLayoutVars>
          <dgm:bulletEnabled val="1"/>
        </dgm:presLayoutVars>
      </dgm:prSet>
      <dgm:spPr/>
    </dgm:pt>
    <dgm:pt modelId="{422BC469-7512-49F8-9973-62C9BA24B704}" type="pres">
      <dgm:prSet presAssocID="{A7F0181C-FDE2-40A0-A093-48E43769248F}" presName="sibTrans" presStyleCnt="0"/>
      <dgm:spPr/>
    </dgm:pt>
    <dgm:pt modelId="{0F2F00BB-11AD-480F-B64A-7E30F2985B25}" type="pres">
      <dgm:prSet presAssocID="{C3F4E3BA-9B4B-4E55-B0DB-FEE790D10DCD}" presName="node" presStyleLbl="node1" presStyleIdx="3" presStyleCnt="5">
        <dgm:presLayoutVars>
          <dgm:bulletEnabled val="1"/>
        </dgm:presLayoutVars>
      </dgm:prSet>
      <dgm:spPr/>
    </dgm:pt>
    <dgm:pt modelId="{1153192A-B929-4D1A-8306-286C8F4F414B}" type="pres">
      <dgm:prSet presAssocID="{42D79E8C-D390-44FD-82BA-0AF7E970D80E}" presName="sibTrans" presStyleCnt="0"/>
      <dgm:spPr/>
    </dgm:pt>
    <dgm:pt modelId="{BA544256-7E4B-41D2-A25E-1799083E64D3}" type="pres">
      <dgm:prSet presAssocID="{74062798-801B-4D31-A328-64B40C7756DD}" presName="node" presStyleLbl="node1" presStyleIdx="4" presStyleCnt="5">
        <dgm:presLayoutVars>
          <dgm:bulletEnabled val="1"/>
        </dgm:presLayoutVars>
      </dgm:prSet>
      <dgm:spPr/>
    </dgm:pt>
  </dgm:ptLst>
  <dgm:cxnLst>
    <dgm:cxn modelId="{5E2C201C-F719-483F-A25D-ED8550C89AAF}" type="presOf" srcId="{C3F4E3BA-9B4B-4E55-B0DB-FEE790D10DCD}" destId="{0F2F00BB-11AD-480F-B64A-7E30F2985B25}" srcOrd="0" destOrd="0" presId="urn:microsoft.com/office/officeart/2005/8/layout/default"/>
    <dgm:cxn modelId="{A658C735-351D-4AE4-891C-B0D5EBB9829F}" type="presOf" srcId="{678CEA78-F24B-4072-B141-2071891D85D2}" destId="{C0D99499-E150-4D01-AFCA-1C22D570E6E4}" srcOrd="0" destOrd="0" presId="urn:microsoft.com/office/officeart/2005/8/layout/default"/>
    <dgm:cxn modelId="{A86FA060-CC87-4F68-BC2A-ECC620ADEB20}" type="presOf" srcId="{74062798-801B-4D31-A328-64B40C7756DD}" destId="{BA544256-7E4B-41D2-A25E-1799083E64D3}" srcOrd="0" destOrd="0" presId="urn:microsoft.com/office/officeart/2005/8/layout/default"/>
    <dgm:cxn modelId="{15A3D54A-5663-4A10-8D3A-9FA4C9D142AD}" srcId="{E3EFF947-7E4F-4619-B00D-CF451340D08B}" destId="{678CEA78-F24B-4072-B141-2071891D85D2}" srcOrd="1" destOrd="0" parTransId="{CD334F39-6AD4-44A8-B054-9C09EB6D3155}" sibTransId="{27EE8A69-7F86-4702-9FAB-E469177729BB}"/>
    <dgm:cxn modelId="{3A381D75-F758-4CA5-ABB7-5F4E98A5FD93}" srcId="{E3EFF947-7E4F-4619-B00D-CF451340D08B}" destId="{F1DC4D12-9A89-4585-B534-05048606510D}" srcOrd="2" destOrd="0" parTransId="{E5F40393-6A33-400A-BC50-D919A72554B6}" sibTransId="{A7F0181C-FDE2-40A0-A093-48E43769248F}"/>
    <dgm:cxn modelId="{776035B3-4E48-4AAF-9986-97E198E5F084}" srcId="{E3EFF947-7E4F-4619-B00D-CF451340D08B}" destId="{C3F4E3BA-9B4B-4E55-B0DB-FEE790D10DCD}" srcOrd="3" destOrd="0" parTransId="{9D6C3AF3-E412-402E-8EDB-C4751A5D6789}" sibTransId="{42D79E8C-D390-44FD-82BA-0AF7E970D80E}"/>
    <dgm:cxn modelId="{A7EA1DCB-E311-4297-9B99-4D7215C21E89}" type="presOf" srcId="{0DE9642D-F37D-4DB2-B08A-0AD71221CBCE}" destId="{D0FDD6E3-06B5-45A6-AE1C-D91EE8125FF4}" srcOrd="0" destOrd="0" presId="urn:microsoft.com/office/officeart/2005/8/layout/default"/>
    <dgm:cxn modelId="{5A05C6CE-4E63-45F1-B929-A3C6ABBBB2CD}" type="presOf" srcId="{F1DC4D12-9A89-4585-B534-05048606510D}" destId="{0C71B115-29E0-4EB2-9B12-06B44C1D3E5C}" srcOrd="0" destOrd="0" presId="urn:microsoft.com/office/officeart/2005/8/layout/default"/>
    <dgm:cxn modelId="{91814AE8-8221-4394-B8CB-31E8B1A6A8A6}" type="presOf" srcId="{E3EFF947-7E4F-4619-B00D-CF451340D08B}" destId="{9160E41A-6213-4D0F-B2AC-0D6A645F10F4}" srcOrd="0" destOrd="0" presId="urn:microsoft.com/office/officeart/2005/8/layout/default"/>
    <dgm:cxn modelId="{D6056FF8-008E-4BC2-82AD-BF27BFD209B9}" srcId="{E3EFF947-7E4F-4619-B00D-CF451340D08B}" destId="{74062798-801B-4D31-A328-64B40C7756DD}" srcOrd="4" destOrd="0" parTransId="{F89813AD-C6C6-4463-907C-C5CD65C5BFFD}" sibTransId="{42C7C0BD-D82A-4B64-AF21-9CEF6DBE5BD9}"/>
    <dgm:cxn modelId="{F15009FB-8019-4872-B9E0-054615B187B4}" srcId="{E3EFF947-7E4F-4619-B00D-CF451340D08B}" destId="{0DE9642D-F37D-4DB2-B08A-0AD71221CBCE}" srcOrd="0" destOrd="0" parTransId="{0FC5E521-F396-4BB7-BF61-DD491EBD9CA5}" sibTransId="{3975675C-912D-4B1C-8B34-59D73AEA0B8F}"/>
    <dgm:cxn modelId="{D340991D-3671-4B94-8D47-0B28061A2D79}" type="presParOf" srcId="{9160E41A-6213-4D0F-B2AC-0D6A645F10F4}" destId="{D0FDD6E3-06B5-45A6-AE1C-D91EE8125FF4}" srcOrd="0" destOrd="0" presId="urn:microsoft.com/office/officeart/2005/8/layout/default"/>
    <dgm:cxn modelId="{9B0463B2-622C-45AD-AE27-91B13B98B8B4}" type="presParOf" srcId="{9160E41A-6213-4D0F-B2AC-0D6A645F10F4}" destId="{3F0B13BF-ADED-4C8A-8B99-96F481A9D15C}" srcOrd="1" destOrd="0" presId="urn:microsoft.com/office/officeart/2005/8/layout/default"/>
    <dgm:cxn modelId="{08CCD682-B1AA-4319-BB90-B401DA9C8CA6}" type="presParOf" srcId="{9160E41A-6213-4D0F-B2AC-0D6A645F10F4}" destId="{C0D99499-E150-4D01-AFCA-1C22D570E6E4}" srcOrd="2" destOrd="0" presId="urn:microsoft.com/office/officeart/2005/8/layout/default"/>
    <dgm:cxn modelId="{C99BC35B-D98C-41E6-AA83-C0E4AE430190}" type="presParOf" srcId="{9160E41A-6213-4D0F-B2AC-0D6A645F10F4}" destId="{EAFF6F86-5009-4B60-A235-91E4C7C24453}" srcOrd="3" destOrd="0" presId="urn:microsoft.com/office/officeart/2005/8/layout/default"/>
    <dgm:cxn modelId="{01472DA7-5FBB-4E72-9C46-725BA67B0B3A}" type="presParOf" srcId="{9160E41A-6213-4D0F-B2AC-0D6A645F10F4}" destId="{0C71B115-29E0-4EB2-9B12-06B44C1D3E5C}" srcOrd="4" destOrd="0" presId="urn:microsoft.com/office/officeart/2005/8/layout/default"/>
    <dgm:cxn modelId="{6010C4F8-1D3E-4E6D-8A66-63F54F1AF48C}" type="presParOf" srcId="{9160E41A-6213-4D0F-B2AC-0D6A645F10F4}" destId="{422BC469-7512-49F8-9973-62C9BA24B704}" srcOrd="5" destOrd="0" presId="urn:microsoft.com/office/officeart/2005/8/layout/default"/>
    <dgm:cxn modelId="{22A8ED45-AA7D-451A-A6D5-71F3A6E8D1E1}" type="presParOf" srcId="{9160E41A-6213-4D0F-B2AC-0D6A645F10F4}" destId="{0F2F00BB-11AD-480F-B64A-7E30F2985B25}" srcOrd="6" destOrd="0" presId="urn:microsoft.com/office/officeart/2005/8/layout/default"/>
    <dgm:cxn modelId="{A070FF1C-71D3-4744-B59A-341343B966DC}" type="presParOf" srcId="{9160E41A-6213-4D0F-B2AC-0D6A645F10F4}" destId="{1153192A-B929-4D1A-8306-286C8F4F414B}" srcOrd="7" destOrd="0" presId="urn:microsoft.com/office/officeart/2005/8/layout/default"/>
    <dgm:cxn modelId="{794C4B8E-D65A-4830-8185-D8FAC319BE63}" type="presParOf" srcId="{9160E41A-6213-4D0F-B2AC-0D6A645F10F4}" destId="{BA544256-7E4B-41D2-A25E-1799083E64D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BEB168-3C8B-4E39-B7CB-C54C0144E2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9DB5C-F689-4310-BBAB-92C40BA83529}">
      <dgm:prSet phldrT="[Text]" custT="1"/>
      <dgm:spPr>
        <a:solidFill>
          <a:srgbClr val="283E7C"/>
        </a:solidFill>
      </dgm:spPr>
      <dgm:t>
        <a:bodyPr anchor="ctr"/>
        <a:lstStyle/>
        <a:p>
          <a:r>
            <a:rPr lang="en-US" sz="2800" b="1" dirty="0">
              <a:solidFill>
                <a:schemeClr val="bg1"/>
              </a:solidFill>
            </a:rPr>
            <a:t>Outreach and Engagement</a:t>
          </a:r>
        </a:p>
      </dgm:t>
    </dgm:pt>
    <dgm:pt modelId="{6CCA29A8-6901-4692-91BE-411B879A05A4}" type="parTrans" cxnId="{4B41AA7A-5840-4EB0-A63F-B98E88C0541B}">
      <dgm:prSet/>
      <dgm:spPr/>
      <dgm:t>
        <a:bodyPr/>
        <a:lstStyle/>
        <a:p>
          <a:endParaRPr lang="en-US" sz="2400"/>
        </a:p>
      </dgm:t>
    </dgm:pt>
    <dgm:pt modelId="{15958CD7-E764-456D-8220-751A9A442F85}" type="sibTrans" cxnId="{4B41AA7A-5840-4EB0-A63F-B98E88C0541B}">
      <dgm:prSet/>
      <dgm:spPr/>
      <dgm:t>
        <a:bodyPr/>
        <a:lstStyle/>
        <a:p>
          <a:endParaRPr lang="en-US" sz="2400"/>
        </a:p>
      </dgm:t>
    </dgm:pt>
    <dgm:pt modelId="{949F58EF-54CA-4C0D-B1EE-8E4C575068FA}">
      <dgm:prSet phldrT="[Text]" custT="1"/>
      <dgm:spPr/>
      <dgm:t>
        <a:bodyPr anchor="ctr"/>
        <a:lstStyle/>
        <a:p>
          <a:r>
            <a:rPr lang="en-US" sz="2400" dirty="0"/>
            <a:t>Identify the opportunities and barriers.</a:t>
          </a:r>
        </a:p>
      </dgm:t>
    </dgm:pt>
    <dgm:pt modelId="{19854B4C-F78F-4C3D-BF9E-B4D774614DE2}" type="parTrans" cxnId="{64050515-0624-4F71-9F98-9AFCEEB86312}">
      <dgm:prSet/>
      <dgm:spPr/>
      <dgm:t>
        <a:bodyPr/>
        <a:lstStyle/>
        <a:p>
          <a:endParaRPr lang="en-US" sz="2400"/>
        </a:p>
      </dgm:t>
    </dgm:pt>
    <dgm:pt modelId="{2CC1C525-035A-494B-86A6-8112C9501E85}" type="sibTrans" cxnId="{64050515-0624-4F71-9F98-9AFCEEB86312}">
      <dgm:prSet/>
      <dgm:spPr/>
      <dgm:t>
        <a:bodyPr/>
        <a:lstStyle/>
        <a:p>
          <a:endParaRPr lang="en-US" sz="2400"/>
        </a:p>
      </dgm:t>
    </dgm:pt>
    <dgm:pt modelId="{9361B553-59F5-4009-86F6-9AD83DC3E072}">
      <dgm:prSet custT="1"/>
      <dgm:spPr/>
      <dgm:t>
        <a:bodyPr anchor="ctr"/>
        <a:lstStyle/>
        <a:p>
          <a:pPr>
            <a:buSzPts val="1000"/>
            <a:buFont typeface="Wingdings" panose="05000000000000000000" pitchFamily="2" charset="2"/>
            <a:buChar char=""/>
          </a:pPr>
          <a:r>
            <a:rPr lang="en-US" sz="2400" dirty="0"/>
            <a:t>Conduct targeted outreach to specific commercial and municipal fleets to determine interest in alternative fuels, needs and issues.</a:t>
          </a:r>
        </a:p>
      </dgm:t>
    </dgm:pt>
    <dgm:pt modelId="{21D2DCFA-77AF-4592-B7F8-614695685ED6}" type="parTrans" cxnId="{F5BF7FDD-B40C-495F-8C59-5BE5EBDB3671}">
      <dgm:prSet/>
      <dgm:spPr/>
      <dgm:t>
        <a:bodyPr/>
        <a:lstStyle/>
        <a:p>
          <a:endParaRPr lang="en-US" sz="2400"/>
        </a:p>
      </dgm:t>
    </dgm:pt>
    <dgm:pt modelId="{2B894FAE-7589-4601-A0F9-F9AD09FF6A2F}" type="sibTrans" cxnId="{F5BF7FDD-B40C-495F-8C59-5BE5EBDB3671}">
      <dgm:prSet/>
      <dgm:spPr/>
      <dgm:t>
        <a:bodyPr/>
        <a:lstStyle/>
        <a:p>
          <a:endParaRPr lang="en-US" sz="2400"/>
        </a:p>
      </dgm:t>
    </dgm:pt>
    <dgm:pt modelId="{375427FF-DAA1-422D-920B-C3486E978527}">
      <dgm:prSet custT="1"/>
      <dgm:spPr/>
      <dgm:t>
        <a:bodyPr anchor="ctr"/>
        <a:lstStyle/>
        <a:p>
          <a:pPr>
            <a:buSzPts val="1000"/>
            <a:buFont typeface="Wingdings" panose="05000000000000000000" pitchFamily="2" charset="2"/>
            <a:buChar char=""/>
          </a:pPr>
          <a:r>
            <a:rPr lang="en-US" sz="2400" dirty="0"/>
            <a:t>Discuss public marketing strategies to increase awareness of alternative refueling locations and increase vehicle usage.</a:t>
          </a:r>
        </a:p>
      </dgm:t>
    </dgm:pt>
    <dgm:pt modelId="{C4764C51-58F8-4768-BDFF-D1D2B99102A9}" type="parTrans" cxnId="{4B6F509A-0C16-40C6-B4D4-49E01B932B1B}">
      <dgm:prSet/>
      <dgm:spPr/>
      <dgm:t>
        <a:bodyPr/>
        <a:lstStyle/>
        <a:p>
          <a:endParaRPr lang="en-US" sz="2400"/>
        </a:p>
      </dgm:t>
    </dgm:pt>
    <dgm:pt modelId="{AB107602-B9C6-41D2-ACBA-EB8CA1C4B1E6}" type="sibTrans" cxnId="{4B6F509A-0C16-40C6-B4D4-49E01B932B1B}">
      <dgm:prSet/>
      <dgm:spPr/>
      <dgm:t>
        <a:bodyPr/>
        <a:lstStyle/>
        <a:p>
          <a:endParaRPr lang="en-US" sz="2400"/>
        </a:p>
      </dgm:t>
    </dgm:pt>
    <dgm:pt modelId="{6FB541B0-74B0-4787-AA27-C7D80F94B406}">
      <dgm:prSet custT="1"/>
      <dgm:spPr/>
      <dgm:t>
        <a:bodyPr anchor="ctr"/>
        <a:lstStyle/>
        <a:p>
          <a:r>
            <a:rPr lang="en-US" sz="2400" dirty="0"/>
            <a:t>Discuss funding opportunities and grant programs to support infrastructure development.</a:t>
          </a:r>
        </a:p>
      </dgm:t>
    </dgm:pt>
    <dgm:pt modelId="{84610BD5-EC61-4103-BCAF-C439484E9464}" type="parTrans" cxnId="{622E4CA6-D7D2-46AC-9EDB-B85ADC6AD3F7}">
      <dgm:prSet/>
      <dgm:spPr/>
      <dgm:t>
        <a:bodyPr/>
        <a:lstStyle/>
        <a:p>
          <a:endParaRPr lang="en-US" sz="2400"/>
        </a:p>
      </dgm:t>
    </dgm:pt>
    <dgm:pt modelId="{EE89A414-4857-40B1-AA87-04DF84E8B22F}" type="sibTrans" cxnId="{622E4CA6-D7D2-46AC-9EDB-B85ADC6AD3F7}">
      <dgm:prSet/>
      <dgm:spPr/>
      <dgm:t>
        <a:bodyPr/>
        <a:lstStyle/>
        <a:p>
          <a:endParaRPr lang="en-US" sz="2400"/>
        </a:p>
      </dgm:t>
    </dgm:pt>
    <dgm:pt modelId="{294C435E-ADB5-439F-A5F6-8E50AF3674F7}">
      <dgm:prSet phldrT="[Text]" custT="1"/>
      <dgm:spPr/>
      <dgm:t>
        <a:bodyPr anchor="ctr"/>
        <a:lstStyle/>
        <a:p>
          <a:r>
            <a:rPr lang="en-US" sz="2400" dirty="0"/>
            <a:t>Identify commercial stakeholders and work to identify the potential for private partnerships within the corridor.  </a:t>
          </a:r>
        </a:p>
      </dgm:t>
    </dgm:pt>
    <dgm:pt modelId="{7C2F007F-66A9-4178-A9ED-3D876FBF6BAB}" type="parTrans" cxnId="{A3EE5972-3548-4F42-9F7C-279776D4C023}">
      <dgm:prSet/>
      <dgm:spPr/>
      <dgm:t>
        <a:bodyPr/>
        <a:lstStyle/>
        <a:p>
          <a:endParaRPr lang="en-US"/>
        </a:p>
      </dgm:t>
    </dgm:pt>
    <dgm:pt modelId="{C1340D98-F794-47F6-B9CD-07F9A27EBD46}" type="sibTrans" cxnId="{A3EE5972-3548-4F42-9F7C-279776D4C023}">
      <dgm:prSet/>
      <dgm:spPr/>
      <dgm:t>
        <a:bodyPr/>
        <a:lstStyle/>
        <a:p>
          <a:endParaRPr lang="en-US"/>
        </a:p>
      </dgm:t>
    </dgm:pt>
    <dgm:pt modelId="{CBA6C7BF-A42D-4B5B-9AAC-2F9CE86015A2}" type="pres">
      <dgm:prSet presAssocID="{14BEB168-3C8B-4E39-B7CB-C54C0144E2A4}" presName="vert0" presStyleCnt="0">
        <dgm:presLayoutVars>
          <dgm:dir/>
          <dgm:animOne val="branch"/>
          <dgm:animLvl val="lvl"/>
        </dgm:presLayoutVars>
      </dgm:prSet>
      <dgm:spPr/>
    </dgm:pt>
    <dgm:pt modelId="{A49A534B-7FC1-4076-8785-72DE4A6A5F7A}" type="pres">
      <dgm:prSet presAssocID="{DE19DB5C-F689-4310-BBAB-92C40BA83529}" presName="thickLine" presStyleLbl="alignNode1" presStyleIdx="0" presStyleCnt="1"/>
      <dgm:spPr/>
    </dgm:pt>
    <dgm:pt modelId="{2FB62953-698E-4D58-8D86-7B45AD8FED8D}" type="pres">
      <dgm:prSet presAssocID="{DE19DB5C-F689-4310-BBAB-92C40BA83529}" presName="horz1" presStyleCnt="0"/>
      <dgm:spPr/>
    </dgm:pt>
    <dgm:pt modelId="{DD0EB01F-80BC-4201-97F9-94600B928B87}" type="pres">
      <dgm:prSet presAssocID="{DE19DB5C-F689-4310-BBAB-92C40BA83529}" presName="tx1" presStyleLbl="revTx" presStyleIdx="0" presStyleCnt="6"/>
      <dgm:spPr/>
    </dgm:pt>
    <dgm:pt modelId="{3A32C6B9-FFFD-4351-B10A-78E553B39EA8}" type="pres">
      <dgm:prSet presAssocID="{DE19DB5C-F689-4310-BBAB-92C40BA83529}" presName="vert1" presStyleCnt="0"/>
      <dgm:spPr/>
    </dgm:pt>
    <dgm:pt modelId="{96128AD4-E1F7-4028-A419-7C1646ADA38C}" type="pres">
      <dgm:prSet presAssocID="{949F58EF-54CA-4C0D-B1EE-8E4C575068FA}" presName="vertSpace2a" presStyleCnt="0"/>
      <dgm:spPr/>
    </dgm:pt>
    <dgm:pt modelId="{108F71C7-1F9D-49CB-8B58-AA398B34C2C2}" type="pres">
      <dgm:prSet presAssocID="{949F58EF-54CA-4C0D-B1EE-8E4C575068FA}" presName="horz2" presStyleCnt="0"/>
      <dgm:spPr/>
    </dgm:pt>
    <dgm:pt modelId="{DA824DBE-A453-4EA3-ACCB-32F41EA3551B}" type="pres">
      <dgm:prSet presAssocID="{949F58EF-54CA-4C0D-B1EE-8E4C575068FA}" presName="horzSpace2" presStyleCnt="0"/>
      <dgm:spPr/>
    </dgm:pt>
    <dgm:pt modelId="{BC617EAA-E458-42AC-93D6-53B53A60F9C2}" type="pres">
      <dgm:prSet presAssocID="{949F58EF-54CA-4C0D-B1EE-8E4C575068FA}" presName="tx2" presStyleLbl="revTx" presStyleIdx="1" presStyleCnt="6"/>
      <dgm:spPr/>
    </dgm:pt>
    <dgm:pt modelId="{A4CECE28-6150-41EB-B07D-CE3F72CD4689}" type="pres">
      <dgm:prSet presAssocID="{949F58EF-54CA-4C0D-B1EE-8E4C575068FA}" presName="vert2" presStyleCnt="0"/>
      <dgm:spPr/>
    </dgm:pt>
    <dgm:pt modelId="{90949A68-A87A-43D1-AFB0-D898CD744BF3}" type="pres">
      <dgm:prSet presAssocID="{949F58EF-54CA-4C0D-B1EE-8E4C575068FA}" presName="thinLine2b" presStyleLbl="callout" presStyleIdx="0" presStyleCnt="5"/>
      <dgm:spPr/>
    </dgm:pt>
    <dgm:pt modelId="{449BBF82-1E50-4409-81AD-40BF25C83022}" type="pres">
      <dgm:prSet presAssocID="{949F58EF-54CA-4C0D-B1EE-8E4C575068FA}" presName="vertSpace2b" presStyleCnt="0"/>
      <dgm:spPr/>
    </dgm:pt>
    <dgm:pt modelId="{8B745244-2DC7-4D1F-BEBD-716FC5CB7030}" type="pres">
      <dgm:prSet presAssocID="{294C435E-ADB5-439F-A5F6-8E50AF3674F7}" presName="horz2" presStyleCnt="0"/>
      <dgm:spPr/>
    </dgm:pt>
    <dgm:pt modelId="{ED420224-C38D-4813-B748-8DF42CCA8317}" type="pres">
      <dgm:prSet presAssocID="{294C435E-ADB5-439F-A5F6-8E50AF3674F7}" presName="horzSpace2" presStyleCnt="0"/>
      <dgm:spPr/>
    </dgm:pt>
    <dgm:pt modelId="{E0C09A51-0C3B-4DE5-9C90-051FB3C7C81B}" type="pres">
      <dgm:prSet presAssocID="{294C435E-ADB5-439F-A5F6-8E50AF3674F7}" presName="tx2" presStyleLbl="revTx" presStyleIdx="2" presStyleCnt="6"/>
      <dgm:spPr/>
    </dgm:pt>
    <dgm:pt modelId="{82640163-915F-487D-A3BC-540ABB943865}" type="pres">
      <dgm:prSet presAssocID="{294C435E-ADB5-439F-A5F6-8E50AF3674F7}" presName="vert2" presStyleCnt="0"/>
      <dgm:spPr/>
    </dgm:pt>
    <dgm:pt modelId="{FABAA9A4-8CBB-43C2-B5A7-FA8A73C1797E}" type="pres">
      <dgm:prSet presAssocID="{294C435E-ADB5-439F-A5F6-8E50AF3674F7}" presName="thinLine2b" presStyleLbl="callout" presStyleIdx="1" presStyleCnt="5"/>
      <dgm:spPr/>
    </dgm:pt>
    <dgm:pt modelId="{CFAEBE19-5F6B-49AF-8A7E-69DCCFAE2518}" type="pres">
      <dgm:prSet presAssocID="{294C435E-ADB5-439F-A5F6-8E50AF3674F7}" presName="vertSpace2b" presStyleCnt="0"/>
      <dgm:spPr/>
    </dgm:pt>
    <dgm:pt modelId="{79DFEC87-3CDD-43C4-B333-FECE5FEEA844}" type="pres">
      <dgm:prSet presAssocID="{9361B553-59F5-4009-86F6-9AD83DC3E072}" presName="horz2" presStyleCnt="0"/>
      <dgm:spPr/>
    </dgm:pt>
    <dgm:pt modelId="{D6FC1772-F8B7-467B-899D-EDE41B9A2C64}" type="pres">
      <dgm:prSet presAssocID="{9361B553-59F5-4009-86F6-9AD83DC3E072}" presName="horzSpace2" presStyleCnt="0"/>
      <dgm:spPr/>
    </dgm:pt>
    <dgm:pt modelId="{BEBA0ABB-C536-4D57-A053-4EDD91E65EA1}" type="pres">
      <dgm:prSet presAssocID="{9361B553-59F5-4009-86F6-9AD83DC3E072}" presName="tx2" presStyleLbl="revTx" presStyleIdx="3" presStyleCnt="6"/>
      <dgm:spPr/>
    </dgm:pt>
    <dgm:pt modelId="{AB869CAB-E530-458E-9C13-44F961C1EF08}" type="pres">
      <dgm:prSet presAssocID="{9361B553-59F5-4009-86F6-9AD83DC3E072}" presName="vert2" presStyleCnt="0"/>
      <dgm:spPr/>
    </dgm:pt>
    <dgm:pt modelId="{43A671EA-720C-4711-9AE0-78C614075F3F}" type="pres">
      <dgm:prSet presAssocID="{9361B553-59F5-4009-86F6-9AD83DC3E072}" presName="thinLine2b" presStyleLbl="callout" presStyleIdx="2" presStyleCnt="5"/>
      <dgm:spPr/>
    </dgm:pt>
    <dgm:pt modelId="{0EEBE8EC-3935-488F-8E79-DD8965605AA7}" type="pres">
      <dgm:prSet presAssocID="{9361B553-59F5-4009-86F6-9AD83DC3E072}" presName="vertSpace2b" presStyleCnt="0"/>
      <dgm:spPr/>
    </dgm:pt>
    <dgm:pt modelId="{59068D7B-D27A-437A-A899-AD6382278B56}" type="pres">
      <dgm:prSet presAssocID="{375427FF-DAA1-422D-920B-C3486E978527}" presName="horz2" presStyleCnt="0"/>
      <dgm:spPr/>
    </dgm:pt>
    <dgm:pt modelId="{FD5F83AE-D84C-45A7-891D-1B21E49DC9F9}" type="pres">
      <dgm:prSet presAssocID="{375427FF-DAA1-422D-920B-C3486E978527}" presName="horzSpace2" presStyleCnt="0"/>
      <dgm:spPr/>
    </dgm:pt>
    <dgm:pt modelId="{EDE52CC0-E02C-4BDE-BECA-A5D37DF81DE5}" type="pres">
      <dgm:prSet presAssocID="{375427FF-DAA1-422D-920B-C3486E978527}" presName="tx2" presStyleLbl="revTx" presStyleIdx="4" presStyleCnt="6"/>
      <dgm:spPr/>
    </dgm:pt>
    <dgm:pt modelId="{A3C3751A-C72C-4772-ACC1-BC588C5B91AB}" type="pres">
      <dgm:prSet presAssocID="{375427FF-DAA1-422D-920B-C3486E978527}" presName="vert2" presStyleCnt="0"/>
      <dgm:spPr/>
    </dgm:pt>
    <dgm:pt modelId="{F64F32D7-543D-476E-B708-2CB3D151D8E7}" type="pres">
      <dgm:prSet presAssocID="{375427FF-DAA1-422D-920B-C3486E978527}" presName="thinLine2b" presStyleLbl="callout" presStyleIdx="3" presStyleCnt="5"/>
      <dgm:spPr/>
    </dgm:pt>
    <dgm:pt modelId="{B3659A05-C43A-49C9-AE80-3FF0A4E080ED}" type="pres">
      <dgm:prSet presAssocID="{375427FF-DAA1-422D-920B-C3486E978527}" presName="vertSpace2b" presStyleCnt="0"/>
      <dgm:spPr/>
    </dgm:pt>
    <dgm:pt modelId="{5FCEA8A1-4F65-4E09-9B3C-AC9D17F37C98}" type="pres">
      <dgm:prSet presAssocID="{6FB541B0-74B0-4787-AA27-C7D80F94B406}" presName="horz2" presStyleCnt="0"/>
      <dgm:spPr/>
    </dgm:pt>
    <dgm:pt modelId="{72404DB2-AC94-4DCC-BD11-23E45953BCDC}" type="pres">
      <dgm:prSet presAssocID="{6FB541B0-74B0-4787-AA27-C7D80F94B406}" presName="horzSpace2" presStyleCnt="0"/>
      <dgm:spPr/>
    </dgm:pt>
    <dgm:pt modelId="{E19A6DFE-7BE6-41FC-A7C0-2F539B1A126F}" type="pres">
      <dgm:prSet presAssocID="{6FB541B0-74B0-4787-AA27-C7D80F94B406}" presName="tx2" presStyleLbl="revTx" presStyleIdx="5" presStyleCnt="6"/>
      <dgm:spPr/>
    </dgm:pt>
    <dgm:pt modelId="{2230471F-AD81-4965-BE86-FD4FC2F6B277}" type="pres">
      <dgm:prSet presAssocID="{6FB541B0-74B0-4787-AA27-C7D80F94B406}" presName="vert2" presStyleCnt="0"/>
      <dgm:spPr/>
    </dgm:pt>
    <dgm:pt modelId="{65348CAB-AE85-46D9-A51C-75CF5816BF83}" type="pres">
      <dgm:prSet presAssocID="{6FB541B0-74B0-4787-AA27-C7D80F94B406}" presName="thinLine2b" presStyleLbl="callout" presStyleIdx="4" presStyleCnt="5"/>
      <dgm:spPr/>
    </dgm:pt>
    <dgm:pt modelId="{42608946-D8A5-48CA-AFC6-77D2960A158E}" type="pres">
      <dgm:prSet presAssocID="{6FB541B0-74B0-4787-AA27-C7D80F94B406}" presName="vertSpace2b" presStyleCnt="0"/>
      <dgm:spPr/>
    </dgm:pt>
  </dgm:ptLst>
  <dgm:cxnLst>
    <dgm:cxn modelId="{9B914713-C239-425E-91EC-35EB7A872596}" type="presOf" srcId="{294C435E-ADB5-439F-A5F6-8E50AF3674F7}" destId="{E0C09A51-0C3B-4DE5-9C90-051FB3C7C81B}" srcOrd="0" destOrd="0" presId="urn:microsoft.com/office/officeart/2008/layout/LinedList"/>
    <dgm:cxn modelId="{64050515-0624-4F71-9F98-9AFCEEB86312}" srcId="{DE19DB5C-F689-4310-BBAB-92C40BA83529}" destId="{949F58EF-54CA-4C0D-B1EE-8E4C575068FA}" srcOrd="0" destOrd="0" parTransId="{19854B4C-F78F-4C3D-BF9E-B4D774614DE2}" sibTransId="{2CC1C525-035A-494B-86A6-8112C9501E85}"/>
    <dgm:cxn modelId="{EF125A27-0845-4359-8FD0-3FC952C99CC6}" type="presOf" srcId="{949F58EF-54CA-4C0D-B1EE-8E4C575068FA}" destId="{BC617EAA-E458-42AC-93D6-53B53A60F9C2}" srcOrd="0" destOrd="0" presId="urn:microsoft.com/office/officeart/2008/layout/LinedList"/>
    <dgm:cxn modelId="{E4AEE828-CEA8-407A-9443-9C5CA62DB8B2}" type="presOf" srcId="{9361B553-59F5-4009-86F6-9AD83DC3E072}" destId="{BEBA0ABB-C536-4D57-A053-4EDD91E65EA1}" srcOrd="0" destOrd="0" presId="urn:microsoft.com/office/officeart/2008/layout/LinedList"/>
    <dgm:cxn modelId="{8E037F6D-4E4B-47D9-8F57-EF83A134C0C4}" type="presOf" srcId="{6FB541B0-74B0-4787-AA27-C7D80F94B406}" destId="{E19A6DFE-7BE6-41FC-A7C0-2F539B1A126F}" srcOrd="0" destOrd="0" presId="urn:microsoft.com/office/officeart/2008/layout/LinedList"/>
    <dgm:cxn modelId="{A3EE5972-3548-4F42-9F7C-279776D4C023}" srcId="{DE19DB5C-F689-4310-BBAB-92C40BA83529}" destId="{294C435E-ADB5-439F-A5F6-8E50AF3674F7}" srcOrd="1" destOrd="0" parTransId="{7C2F007F-66A9-4178-A9ED-3D876FBF6BAB}" sibTransId="{C1340D98-F794-47F6-B9CD-07F9A27EBD46}"/>
    <dgm:cxn modelId="{D920E078-CCE6-4ED7-8318-AFE57C3F3383}" type="presOf" srcId="{14BEB168-3C8B-4E39-B7CB-C54C0144E2A4}" destId="{CBA6C7BF-A42D-4B5B-9AAC-2F9CE86015A2}" srcOrd="0" destOrd="0" presId="urn:microsoft.com/office/officeart/2008/layout/LinedList"/>
    <dgm:cxn modelId="{4B41AA7A-5840-4EB0-A63F-B98E88C0541B}" srcId="{14BEB168-3C8B-4E39-B7CB-C54C0144E2A4}" destId="{DE19DB5C-F689-4310-BBAB-92C40BA83529}" srcOrd="0" destOrd="0" parTransId="{6CCA29A8-6901-4692-91BE-411B879A05A4}" sibTransId="{15958CD7-E764-456D-8220-751A9A442F85}"/>
    <dgm:cxn modelId="{4B6F509A-0C16-40C6-B4D4-49E01B932B1B}" srcId="{DE19DB5C-F689-4310-BBAB-92C40BA83529}" destId="{375427FF-DAA1-422D-920B-C3486E978527}" srcOrd="3" destOrd="0" parTransId="{C4764C51-58F8-4768-BDFF-D1D2B99102A9}" sibTransId="{AB107602-B9C6-41D2-ACBA-EB8CA1C4B1E6}"/>
    <dgm:cxn modelId="{622E4CA6-D7D2-46AC-9EDB-B85ADC6AD3F7}" srcId="{DE19DB5C-F689-4310-BBAB-92C40BA83529}" destId="{6FB541B0-74B0-4787-AA27-C7D80F94B406}" srcOrd="4" destOrd="0" parTransId="{84610BD5-EC61-4103-BCAF-C439484E9464}" sibTransId="{EE89A414-4857-40B1-AA87-04DF84E8B22F}"/>
    <dgm:cxn modelId="{ED3A37B0-A59E-4995-9FC7-3D4147BC7654}" type="presOf" srcId="{DE19DB5C-F689-4310-BBAB-92C40BA83529}" destId="{DD0EB01F-80BC-4201-97F9-94600B928B87}" srcOrd="0" destOrd="0" presId="urn:microsoft.com/office/officeart/2008/layout/LinedList"/>
    <dgm:cxn modelId="{F5BF7FDD-B40C-495F-8C59-5BE5EBDB3671}" srcId="{DE19DB5C-F689-4310-BBAB-92C40BA83529}" destId="{9361B553-59F5-4009-86F6-9AD83DC3E072}" srcOrd="2" destOrd="0" parTransId="{21D2DCFA-77AF-4592-B7F8-614695685ED6}" sibTransId="{2B894FAE-7589-4601-A0F9-F9AD09FF6A2F}"/>
    <dgm:cxn modelId="{43B86EFB-F325-4D3D-9EF3-BA631D5992DD}" type="presOf" srcId="{375427FF-DAA1-422D-920B-C3486E978527}" destId="{EDE52CC0-E02C-4BDE-BECA-A5D37DF81DE5}" srcOrd="0" destOrd="0" presId="urn:microsoft.com/office/officeart/2008/layout/LinedList"/>
    <dgm:cxn modelId="{657D65F2-5C95-4A82-B205-CA9E7859E1BB}" type="presParOf" srcId="{CBA6C7BF-A42D-4B5B-9AAC-2F9CE86015A2}" destId="{A49A534B-7FC1-4076-8785-72DE4A6A5F7A}" srcOrd="0" destOrd="0" presId="urn:microsoft.com/office/officeart/2008/layout/LinedList"/>
    <dgm:cxn modelId="{5B2959BE-FEFD-4B65-893E-977198AF7210}" type="presParOf" srcId="{CBA6C7BF-A42D-4B5B-9AAC-2F9CE86015A2}" destId="{2FB62953-698E-4D58-8D86-7B45AD8FED8D}" srcOrd="1" destOrd="0" presId="urn:microsoft.com/office/officeart/2008/layout/LinedList"/>
    <dgm:cxn modelId="{49984F12-155D-4C5D-A0E4-56EF810B3D07}" type="presParOf" srcId="{2FB62953-698E-4D58-8D86-7B45AD8FED8D}" destId="{DD0EB01F-80BC-4201-97F9-94600B928B87}" srcOrd="0" destOrd="0" presId="urn:microsoft.com/office/officeart/2008/layout/LinedList"/>
    <dgm:cxn modelId="{466E3181-B174-4B0C-A101-1710B8345182}" type="presParOf" srcId="{2FB62953-698E-4D58-8D86-7B45AD8FED8D}" destId="{3A32C6B9-FFFD-4351-B10A-78E553B39EA8}" srcOrd="1" destOrd="0" presId="urn:microsoft.com/office/officeart/2008/layout/LinedList"/>
    <dgm:cxn modelId="{F2E20C7E-F912-4E10-99C7-438D11D2005E}" type="presParOf" srcId="{3A32C6B9-FFFD-4351-B10A-78E553B39EA8}" destId="{96128AD4-E1F7-4028-A419-7C1646ADA38C}" srcOrd="0" destOrd="0" presId="urn:microsoft.com/office/officeart/2008/layout/LinedList"/>
    <dgm:cxn modelId="{B99847B1-544D-467E-BD3A-B9DDDE347188}" type="presParOf" srcId="{3A32C6B9-FFFD-4351-B10A-78E553B39EA8}" destId="{108F71C7-1F9D-49CB-8B58-AA398B34C2C2}" srcOrd="1" destOrd="0" presId="urn:microsoft.com/office/officeart/2008/layout/LinedList"/>
    <dgm:cxn modelId="{6C6A4FC6-635C-4CBE-86E1-5487BF88CBBE}" type="presParOf" srcId="{108F71C7-1F9D-49CB-8B58-AA398B34C2C2}" destId="{DA824DBE-A453-4EA3-ACCB-32F41EA3551B}" srcOrd="0" destOrd="0" presId="urn:microsoft.com/office/officeart/2008/layout/LinedList"/>
    <dgm:cxn modelId="{2EC77CB1-AE87-4F1D-98F4-4F8148C158B6}" type="presParOf" srcId="{108F71C7-1F9D-49CB-8B58-AA398B34C2C2}" destId="{BC617EAA-E458-42AC-93D6-53B53A60F9C2}" srcOrd="1" destOrd="0" presId="urn:microsoft.com/office/officeart/2008/layout/LinedList"/>
    <dgm:cxn modelId="{87F0D5AC-674B-4D58-9031-71FD85B3590C}" type="presParOf" srcId="{108F71C7-1F9D-49CB-8B58-AA398B34C2C2}" destId="{A4CECE28-6150-41EB-B07D-CE3F72CD4689}" srcOrd="2" destOrd="0" presId="urn:microsoft.com/office/officeart/2008/layout/LinedList"/>
    <dgm:cxn modelId="{39FF7039-886F-41A9-B478-67177D082D38}" type="presParOf" srcId="{3A32C6B9-FFFD-4351-B10A-78E553B39EA8}" destId="{90949A68-A87A-43D1-AFB0-D898CD744BF3}" srcOrd="2" destOrd="0" presId="urn:microsoft.com/office/officeart/2008/layout/LinedList"/>
    <dgm:cxn modelId="{6F6DBFB7-2A33-42B0-A9B0-167D7F9AB100}" type="presParOf" srcId="{3A32C6B9-FFFD-4351-B10A-78E553B39EA8}" destId="{449BBF82-1E50-4409-81AD-40BF25C83022}" srcOrd="3" destOrd="0" presId="urn:microsoft.com/office/officeart/2008/layout/LinedList"/>
    <dgm:cxn modelId="{23DE264B-3C31-4BE4-BF8D-78158887318E}" type="presParOf" srcId="{3A32C6B9-FFFD-4351-B10A-78E553B39EA8}" destId="{8B745244-2DC7-4D1F-BEBD-716FC5CB7030}" srcOrd="4" destOrd="0" presId="urn:microsoft.com/office/officeart/2008/layout/LinedList"/>
    <dgm:cxn modelId="{17150196-42DB-4F39-BBF1-1C6E79475E26}" type="presParOf" srcId="{8B745244-2DC7-4D1F-BEBD-716FC5CB7030}" destId="{ED420224-C38D-4813-B748-8DF42CCA8317}" srcOrd="0" destOrd="0" presId="urn:microsoft.com/office/officeart/2008/layout/LinedList"/>
    <dgm:cxn modelId="{09728E1C-1894-476F-BAF4-CCD1FBD31E16}" type="presParOf" srcId="{8B745244-2DC7-4D1F-BEBD-716FC5CB7030}" destId="{E0C09A51-0C3B-4DE5-9C90-051FB3C7C81B}" srcOrd="1" destOrd="0" presId="urn:microsoft.com/office/officeart/2008/layout/LinedList"/>
    <dgm:cxn modelId="{2961278A-2D2C-48F4-B1C5-6EB5FA683B27}" type="presParOf" srcId="{8B745244-2DC7-4D1F-BEBD-716FC5CB7030}" destId="{82640163-915F-487D-A3BC-540ABB943865}" srcOrd="2" destOrd="0" presId="urn:microsoft.com/office/officeart/2008/layout/LinedList"/>
    <dgm:cxn modelId="{7348D9A4-AC66-4FB0-8286-7726EFDCB673}" type="presParOf" srcId="{3A32C6B9-FFFD-4351-B10A-78E553B39EA8}" destId="{FABAA9A4-8CBB-43C2-B5A7-FA8A73C1797E}" srcOrd="5" destOrd="0" presId="urn:microsoft.com/office/officeart/2008/layout/LinedList"/>
    <dgm:cxn modelId="{5A30490E-FC03-4FFA-88EB-3D772F1344F5}" type="presParOf" srcId="{3A32C6B9-FFFD-4351-B10A-78E553B39EA8}" destId="{CFAEBE19-5F6B-49AF-8A7E-69DCCFAE2518}" srcOrd="6" destOrd="0" presId="urn:microsoft.com/office/officeart/2008/layout/LinedList"/>
    <dgm:cxn modelId="{385C4055-AD1B-469D-9E77-9B86A41C177C}" type="presParOf" srcId="{3A32C6B9-FFFD-4351-B10A-78E553B39EA8}" destId="{79DFEC87-3CDD-43C4-B333-FECE5FEEA844}" srcOrd="7" destOrd="0" presId="urn:microsoft.com/office/officeart/2008/layout/LinedList"/>
    <dgm:cxn modelId="{DEA36BF3-1BA1-43B3-BC3D-56FBC1BEBE98}" type="presParOf" srcId="{79DFEC87-3CDD-43C4-B333-FECE5FEEA844}" destId="{D6FC1772-F8B7-467B-899D-EDE41B9A2C64}" srcOrd="0" destOrd="0" presId="urn:microsoft.com/office/officeart/2008/layout/LinedList"/>
    <dgm:cxn modelId="{75808EEA-E082-4443-87E9-D2D1CD3E429C}" type="presParOf" srcId="{79DFEC87-3CDD-43C4-B333-FECE5FEEA844}" destId="{BEBA0ABB-C536-4D57-A053-4EDD91E65EA1}" srcOrd="1" destOrd="0" presId="urn:microsoft.com/office/officeart/2008/layout/LinedList"/>
    <dgm:cxn modelId="{2B30BE61-E52F-4031-A8F0-6C4E20DB8288}" type="presParOf" srcId="{79DFEC87-3CDD-43C4-B333-FECE5FEEA844}" destId="{AB869CAB-E530-458E-9C13-44F961C1EF08}" srcOrd="2" destOrd="0" presId="urn:microsoft.com/office/officeart/2008/layout/LinedList"/>
    <dgm:cxn modelId="{D85137DE-2AB3-4053-831D-76650BCB208C}" type="presParOf" srcId="{3A32C6B9-FFFD-4351-B10A-78E553B39EA8}" destId="{43A671EA-720C-4711-9AE0-78C614075F3F}" srcOrd="8" destOrd="0" presId="urn:microsoft.com/office/officeart/2008/layout/LinedList"/>
    <dgm:cxn modelId="{8561BB83-5941-4AD1-95E2-4CD80B2BB690}" type="presParOf" srcId="{3A32C6B9-FFFD-4351-B10A-78E553B39EA8}" destId="{0EEBE8EC-3935-488F-8E79-DD8965605AA7}" srcOrd="9" destOrd="0" presId="urn:microsoft.com/office/officeart/2008/layout/LinedList"/>
    <dgm:cxn modelId="{AB16DB45-D07D-4404-80F6-80944D5DBF61}" type="presParOf" srcId="{3A32C6B9-FFFD-4351-B10A-78E553B39EA8}" destId="{59068D7B-D27A-437A-A899-AD6382278B56}" srcOrd="10" destOrd="0" presId="urn:microsoft.com/office/officeart/2008/layout/LinedList"/>
    <dgm:cxn modelId="{335D0DF5-5061-4955-A00E-8DAFACCA9DB9}" type="presParOf" srcId="{59068D7B-D27A-437A-A899-AD6382278B56}" destId="{FD5F83AE-D84C-45A7-891D-1B21E49DC9F9}" srcOrd="0" destOrd="0" presId="urn:microsoft.com/office/officeart/2008/layout/LinedList"/>
    <dgm:cxn modelId="{302F39F1-3CAC-419F-9387-FEEA2CB396C3}" type="presParOf" srcId="{59068D7B-D27A-437A-A899-AD6382278B56}" destId="{EDE52CC0-E02C-4BDE-BECA-A5D37DF81DE5}" srcOrd="1" destOrd="0" presId="urn:microsoft.com/office/officeart/2008/layout/LinedList"/>
    <dgm:cxn modelId="{7FB57997-BA4A-40E6-90F6-A88C65FFB6D9}" type="presParOf" srcId="{59068D7B-D27A-437A-A899-AD6382278B56}" destId="{A3C3751A-C72C-4772-ACC1-BC588C5B91AB}" srcOrd="2" destOrd="0" presId="urn:microsoft.com/office/officeart/2008/layout/LinedList"/>
    <dgm:cxn modelId="{4D3DE21A-5D72-497E-AD46-091E8156A95C}" type="presParOf" srcId="{3A32C6B9-FFFD-4351-B10A-78E553B39EA8}" destId="{F64F32D7-543D-476E-B708-2CB3D151D8E7}" srcOrd="11" destOrd="0" presId="urn:microsoft.com/office/officeart/2008/layout/LinedList"/>
    <dgm:cxn modelId="{6501859A-2232-4313-86D4-1BD2E7F057E1}" type="presParOf" srcId="{3A32C6B9-FFFD-4351-B10A-78E553B39EA8}" destId="{B3659A05-C43A-49C9-AE80-3FF0A4E080ED}" srcOrd="12" destOrd="0" presId="urn:microsoft.com/office/officeart/2008/layout/LinedList"/>
    <dgm:cxn modelId="{0C221F5D-DF8D-4702-BA2B-2316F33B8EA5}" type="presParOf" srcId="{3A32C6B9-FFFD-4351-B10A-78E553B39EA8}" destId="{5FCEA8A1-4F65-4E09-9B3C-AC9D17F37C98}" srcOrd="13" destOrd="0" presId="urn:microsoft.com/office/officeart/2008/layout/LinedList"/>
    <dgm:cxn modelId="{2B55E558-CCB2-4551-8C6E-1B0A351DEE7A}" type="presParOf" srcId="{5FCEA8A1-4F65-4E09-9B3C-AC9D17F37C98}" destId="{72404DB2-AC94-4DCC-BD11-23E45953BCDC}" srcOrd="0" destOrd="0" presId="urn:microsoft.com/office/officeart/2008/layout/LinedList"/>
    <dgm:cxn modelId="{C596B66C-B800-41FF-868B-93D86F7ACC38}" type="presParOf" srcId="{5FCEA8A1-4F65-4E09-9B3C-AC9D17F37C98}" destId="{E19A6DFE-7BE6-41FC-A7C0-2F539B1A126F}" srcOrd="1" destOrd="0" presId="urn:microsoft.com/office/officeart/2008/layout/LinedList"/>
    <dgm:cxn modelId="{DB518275-25AF-4313-874D-48C931BBB5A7}" type="presParOf" srcId="{5FCEA8A1-4F65-4E09-9B3C-AC9D17F37C98}" destId="{2230471F-AD81-4965-BE86-FD4FC2F6B277}" srcOrd="2" destOrd="0" presId="urn:microsoft.com/office/officeart/2008/layout/LinedList"/>
    <dgm:cxn modelId="{789F1BA1-9B72-4286-97DC-BDAA422BA728}" type="presParOf" srcId="{3A32C6B9-FFFD-4351-B10A-78E553B39EA8}" destId="{65348CAB-AE85-46D9-A51C-75CF5816BF83}" srcOrd="14" destOrd="0" presId="urn:microsoft.com/office/officeart/2008/layout/LinedList"/>
    <dgm:cxn modelId="{C484F43B-FD51-4C79-B129-191CFFD043D6}" type="presParOf" srcId="{3A32C6B9-FFFD-4351-B10A-78E553B39EA8}" destId="{42608946-D8A5-48CA-AFC6-77D2960A158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4AD77A-7CED-481B-98DF-1D90A5F909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27FA6-076B-4FBE-9AF7-01CAAD8B2549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Identify Barriers Encountered</a:t>
          </a:r>
        </a:p>
      </dgm:t>
    </dgm:pt>
    <dgm:pt modelId="{8FDC5E59-8DFA-4D69-B30F-CA799ECC10CB}" type="parTrans" cxnId="{67679F53-05C6-4D29-BE0B-264238648726}">
      <dgm:prSet/>
      <dgm:spPr/>
      <dgm:t>
        <a:bodyPr/>
        <a:lstStyle/>
        <a:p>
          <a:endParaRPr lang="en-US"/>
        </a:p>
      </dgm:t>
    </dgm:pt>
    <dgm:pt modelId="{F927CFB0-A05A-4F56-9709-3AD87A78C6CB}" type="sibTrans" cxnId="{67679F53-05C6-4D29-BE0B-264238648726}">
      <dgm:prSet/>
      <dgm:spPr/>
      <dgm:t>
        <a:bodyPr/>
        <a:lstStyle/>
        <a:p>
          <a:endParaRPr lang="en-US"/>
        </a:p>
      </dgm:t>
    </dgm:pt>
    <dgm:pt modelId="{E209C326-BA42-463E-9316-12317D9E489C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Examples of Commercial Partnerships</a:t>
          </a:r>
        </a:p>
      </dgm:t>
    </dgm:pt>
    <dgm:pt modelId="{CE8A5792-9378-4988-9276-F31E7DC33741}" type="parTrans" cxnId="{0DC441AE-E29A-4353-AD72-7E4D57A1125B}">
      <dgm:prSet/>
      <dgm:spPr/>
      <dgm:t>
        <a:bodyPr/>
        <a:lstStyle/>
        <a:p>
          <a:endParaRPr lang="en-US"/>
        </a:p>
      </dgm:t>
    </dgm:pt>
    <dgm:pt modelId="{51983093-1964-42DA-B8C3-F6AD6E7139FB}" type="sibTrans" cxnId="{0DC441AE-E29A-4353-AD72-7E4D57A1125B}">
      <dgm:prSet/>
      <dgm:spPr/>
      <dgm:t>
        <a:bodyPr/>
        <a:lstStyle/>
        <a:p>
          <a:endParaRPr lang="en-US"/>
        </a:p>
      </dgm:t>
    </dgm:pt>
    <dgm:pt modelId="{7B9F8649-6A73-4566-801A-C76D6E6C45CA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Funding Opportunities  Like AFIG</a:t>
          </a:r>
        </a:p>
      </dgm:t>
    </dgm:pt>
    <dgm:pt modelId="{FC8F2798-19F4-4BB7-A5DF-A92C114A8A6C}" type="parTrans" cxnId="{D072634B-5B55-48E7-86EF-72219951C13A}">
      <dgm:prSet/>
      <dgm:spPr/>
      <dgm:t>
        <a:bodyPr/>
        <a:lstStyle/>
        <a:p>
          <a:endParaRPr lang="en-US"/>
        </a:p>
      </dgm:t>
    </dgm:pt>
    <dgm:pt modelId="{028E1CF2-F548-47C3-90FC-2D6052BD788D}" type="sibTrans" cxnId="{D072634B-5B55-48E7-86EF-72219951C13A}">
      <dgm:prSet/>
      <dgm:spPr/>
      <dgm:t>
        <a:bodyPr/>
        <a:lstStyle/>
        <a:p>
          <a:endParaRPr lang="en-US"/>
        </a:p>
      </dgm:t>
    </dgm:pt>
    <dgm:pt modelId="{3ACFABF9-262E-4C04-8F58-8D63193A4960}">
      <dgm:prSet phldrT="[Text]" custT="1"/>
      <dgm:spPr>
        <a:solidFill>
          <a:srgbClr val="283E7C"/>
        </a:solidFill>
      </dgm:spPr>
      <dgm:t>
        <a:bodyPr/>
        <a:lstStyle/>
        <a:p>
          <a:r>
            <a:rPr lang="en-US" sz="2600" dirty="0"/>
            <a:t>Innovative Ideas    </a:t>
          </a:r>
          <a:r>
            <a:rPr lang="en-US" sz="2000" dirty="0"/>
            <a:t>(e.g. hubs for charging and EV carsharing)</a:t>
          </a:r>
        </a:p>
      </dgm:t>
    </dgm:pt>
    <dgm:pt modelId="{80A6B785-C5CD-4E50-8358-64BE8DD5347A}" type="parTrans" cxnId="{ACF2C9E6-343D-4C79-A933-0A71EB854CB2}">
      <dgm:prSet/>
      <dgm:spPr/>
      <dgm:t>
        <a:bodyPr/>
        <a:lstStyle/>
        <a:p>
          <a:endParaRPr lang="en-US"/>
        </a:p>
      </dgm:t>
    </dgm:pt>
    <dgm:pt modelId="{3AB3A935-CD34-4E62-A893-3310D4DC1E40}" type="sibTrans" cxnId="{ACF2C9E6-343D-4C79-A933-0A71EB854CB2}">
      <dgm:prSet/>
      <dgm:spPr/>
      <dgm:t>
        <a:bodyPr/>
        <a:lstStyle/>
        <a:p>
          <a:endParaRPr lang="en-US"/>
        </a:p>
      </dgm:t>
    </dgm:pt>
    <dgm:pt modelId="{A5C98C13-8E5C-4554-A627-4F4FBFDA3052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Role of Utility Companies</a:t>
          </a:r>
        </a:p>
      </dgm:t>
    </dgm:pt>
    <dgm:pt modelId="{3997B9CB-1C0A-46CC-A016-C9A710F81025}" type="parTrans" cxnId="{A7C71EEC-7D37-400A-AE89-4F1CB6C15F26}">
      <dgm:prSet/>
      <dgm:spPr/>
      <dgm:t>
        <a:bodyPr/>
        <a:lstStyle/>
        <a:p>
          <a:endParaRPr lang="en-US"/>
        </a:p>
      </dgm:t>
    </dgm:pt>
    <dgm:pt modelId="{7BEFB7F3-F734-47C4-8F5C-E31540AC54B6}" type="sibTrans" cxnId="{A7C71EEC-7D37-400A-AE89-4F1CB6C15F26}">
      <dgm:prSet/>
      <dgm:spPr/>
      <dgm:t>
        <a:bodyPr/>
        <a:lstStyle/>
        <a:p>
          <a:endParaRPr lang="en-US"/>
        </a:p>
      </dgm:t>
    </dgm:pt>
    <dgm:pt modelId="{B38C0433-474A-4097-9091-5E420A9D7570}">
      <dgm:prSet phldrT="[Text]"/>
      <dgm:spPr>
        <a:solidFill>
          <a:srgbClr val="283E7C"/>
        </a:solidFill>
      </dgm:spPr>
      <dgm:t>
        <a:bodyPr/>
        <a:lstStyle/>
        <a:p>
          <a:r>
            <a:rPr lang="en-US" dirty="0"/>
            <a:t>Technical Assistance for Installing Chargers</a:t>
          </a:r>
        </a:p>
      </dgm:t>
    </dgm:pt>
    <dgm:pt modelId="{49838B8A-2E08-4F51-A942-784EC23DC259}" type="parTrans" cxnId="{D77D60B8-903B-4108-8C42-DA2BD09BB395}">
      <dgm:prSet/>
      <dgm:spPr/>
      <dgm:t>
        <a:bodyPr/>
        <a:lstStyle/>
        <a:p>
          <a:endParaRPr lang="en-US"/>
        </a:p>
      </dgm:t>
    </dgm:pt>
    <dgm:pt modelId="{845AB702-3C78-403A-A10F-41E4975D0800}" type="sibTrans" cxnId="{D77D60B8-903B-4108-8C42-DA2BD09BB395}">
      <dgm:prSet/>
      <dgm:spPr/>
      <dgm:t>
        <a:bodyPr/>
        <a:lstStyle/>
        <a:p>
          <a:endParaRPr lang="en-US"/>
        </a:p>
      </dgm:t>
    </dgm:pt>
    <dgm:pt modelId="{4C62011F-138E-4ECB-949E-82BC1959097F}">
      <dgm:prSet phldrT="[Text]" custT="1"/>
      <dgm:spPr>
        <a:solidFill>
          <a:srgbClr val="283E7C"/>
        </a:solidFill>
      </dgm:spPr>
      <dgm:t>
        <a:bodyPr/>
        <a:lstStyle/>
        <a:p>
          <a:r>
            <a:rPr lang="en-US" sz="2600" dirty="0"/>
            <a:t>Marketing Strategies</a:t>
          </a:r>
        </a:p>
      </dgm:t>
    </dgm:pt>
    <dgm:pt modelId="{0F15D227-21B3-4522-AFB9-283C40C9118D}" type="parTrans" cxnId="{DC6F1146-03B9-4C94-8186-62349603CCEA}">
      <dgm:prSet/>
      <dgm:spPr/>
      <dgm:t>
        <a:bodyPr/>
        <a:lstStyle/>
        <a:p>
          <a:endParaRPr lang="en-US"/>
        </a:p>
      </dgm:t>
    </dgm:pt>
    <dgm:pt modelId="{9437C8B2-FFE1-4F7D-B1CF-ED1597B58CA3}" type="sibTrans" cxnId="{DC6F1146-03B9-4C94-8186-62349603CCEA}">
      <dgm:prSet/>
      <dgm:spPr/>
      <dgm:t>
        <a:bodyPr/>
        <a:lstStyle/>
        <a:p>
          <a:endParaRPr lang="en-US"/>
        </a:p>
      </dgm:t>
    </dgm:pt>
    <dgm:pt modelId="{6A06AA3E-DF6F-46C7-B2CA-F6738D9BA720}" type="pres">
      <dgm:prSet presAssocID="{F64AD77A-7CED-481B-98DF-1D90A5F909DA}" presName="diagram" presStyleCnt="0">
        <dgm:presLayoutVars>
          <dgm:dir/>
          <dgm:resizeHandles val="exact"/>
        </dgm:presLayoutVars>
      </dgm:prSet>
      <dgm:spPr/>
    </dgm:pt>
    <dgm:pt modelId="{F6EBF08D-2958-484E-B16B-1DCD38E1031C}" type="pres">
      <dgm:prSet presAssocID="{A5027FA6-076B-4FBE-9AF7-01CAAD8B2549}" presName="node" presStyleLbl="node1" presStyleIdx="0" presStyleCnt="7">
        <dgm:presLayoutVars>
          <dgm:bulletEnabled val="1"/>
        </dgm:presLayoutVars>
      </dgm:prSet>
      <dgm:spPr/>
    </dgm:pt>
    <dgm:pt modelId="{EADA3E16-03B2-4682-8B4A-6A7E8E40693D}" type="pres">
      <dgm:prSet presAssocID="{F927CFB0-A05A-4F56-9709-3AD87A78C6CB}" presName="sibTrans" presStyleCnt="0"/>
      <dgm:spPr/>
    </dgm:pt>
    <dgm:pt modelId="{9693BFB0-A020-454C-B850-8E9E93B1AF24}" type="pres">
      <dgm:prSet presAssocID="{E209C326-BA42-463E-9316-12317D9E489C}" presName="node" presStyleLbl="node1" presStyleIdx="1" presStyleCnt="7">
        <dgm:presLayoutVars>
          <dgm:bulletEnabled val="1"/>
        </dgm:presLayoutVars>
      </dgm:prSet>
      <dgm:spPr/>
    </dgm:pt>
    <dgm:pt modelId="{6E5F1BC1-71CC-4B55-B6D3-8AF3A9FB747F}" type="pres">
      <dgm:prSet presAssocID="{51983093-1964-42DA-B8C3-F6AD6E7139FB}" presName="sibTrans" presStyleCnt="0"/>
      <dgm:spPr/>
    </dgm:pt>
    <dgm:pt modelId="{0FE3CD18-EE93-43D0-92D9-FF3D2730A0B5}" type="pres">
      <dgm:prSet presAssocID="{B38C0433-474A-4097-9091-5E420A9D7570}" presName="node" presStyleLbl="node1" presStyleIdx="2" presStyleCnt="7">
        <dgm:presLayoutVars>
          <dgm:bulletEnabled val="1"/>
        </dgm:presLayoutVars>
      </dgm:prSet>
      <dgm:spPr/>
    </dgm:pt>
    <dgm:pt modelId="{3E8757F0-36BD-4CE8-9DDF-7776007549CD}" type="pres">
      <dgm:prSet presAssocID="{845AB702-3C78-403A-A10F-41E4975D0800}" presName="sibTrans" presStyleCnt="0"/>
      <dgm:spPr/>
    </dgm:pt>
    <dgm:pt modelId="{EF02C09E-7382-4490-AF08-42430FC1BD98}" type="pres">
      <dgm:prSet presAssocID="{A5C98C13-8E5C-4554-A627-4F4FBFDA3052}" presName="node" presStyleLbl="node1" presStyleIdx="3" presStyleCnt="7">
        <dgm:presLayoutVars>
          <dgm:bulletEnabled val="1"/>
        </dgm:presLayoutVars>
      </dgm:prSet>
      <dgm:spPr/>
    </dgm:pt>
    <dgm:pt modelId="{F9D451C3-B566-4643-9D74-EF88DB1D1D5A}" type="pres">
      <dgm:prSet presAssocID="{7BEFB7F3-F734-47C4-8F5C-E31540AC54B6}" presName="sibTrans" presStyleCnt="0"/>
      <dgm:spPr/>
    </dgm:pt>
    <dgm:pt modelId="{0F06258D-5AE4-4449-BCAE-68DD2C205A93}" type="pres">
      <dgm:prSet presAssocID="{7B9F8649-6A73-4566-801A-C76D6E6C45CA}" presName="node" presStyleLbl="node1" presStyleIdx="4" presStyleCnt="7">
        <dgm:presLayoutVars>
          <dgm:bulletEnabled val="1"/>
        </dgm:presLayoutVars>
      </dgm:prSet>
      <dgm:spPr/>
    </dgm:pt>
    <dgm:pt modelId="{45DACEF7-20AE-42E0-AAF0-5D6E65DF9DE6}" type="pres">
      <dgm:prSet presAssocID="{028E1CF2-F548-47C3-90FC-2D6052BD788D}" presName="sibTrans" presStyleCnt="0"/>
      <dgm:spPr/>
    </dgm:pt>
    <dgm:pt modelId="{BA34AD3E-9284-441F-BE80-BBA5E6D76C28}" type="pres">
      <dgm:prSet presAssocID="{3ACFABF9-262E-4C04-8F58-8D63193A4960}" presName="node" presStyleLbl="node1" presStyleIdx="5" presStyleCnt="7">
        <dgm:presLayoutVars>
          <dgm:bulletEnabled val="1"/>
        </dgm:presLayoutVars>
      </dgm:prSet>
      <dgm:spPr/>
    </dgm:pt>
    <dgm:pt modelId="{3B707E9B-C0D6-4929-BB57-7FE3958955EE}" type="pres">
      <dgm:prSet presAssocID="{3AB3A935-CD34-4E62-A893-3310D4DC1E40}" presName="sibTrans" presStyleCnt="0"/>
      <dgm:spPr/>
    </dgm:pt>
    <dgm:pt modelId="{961C28CF-35D2-44F8-B90B-88540A17E026}" type="pres">
      <dgm:prSet presAssocID="{4C62011F-138E-4ECB-949E-82BC1959097F}" presName="node" presStyleLbl="node1" presStyleIdx="6" presStyleCnt="7">
        <dgm:presLayoutVars>
          <dgm:bulletEnabled val="1"/>
        </dgm:presLayoutVars>
      </dgm:prSet>
      <dgm:spPr/>
    </dgm:pt>
  </dgm:ptLst>
  <dgm:cxnLst>
    <dgm:cxn modelId="{C09AE90C-561E-417B-A4BA-6692C1380078}" type="presOf" srcId="{E209C326-BA42-463E-9316-12317D9E489C}" destId="{9693BFB0-A020-454C-B850-8E9E93B1AF24}" srcOrd="0" destOrd="0" presId="urn:microsoft.com/office/officeart/2005/8/layout/default"/>
    <dgm:cxn modelId="{FAF4481A-42D7-47DE-97C0-BAB530781250}" type="presOf" srcId="{F64AD77A-7CED-481B-98DF-1D90A5F909DA}" destId="{6A06AA3E-DF6F-46C7-B2CA-F6738D9BA720}" srcOrd="0" destOrd="0" presId="urn:microsoft.com/office/officeart/2005/8/layout/default"/>
    <dgm:cxn modelId="{DC6F1146-03B9-4C94-8186-62349603CCEA}" srcId="{F64AD77A-7CED-481B-98DF-1D90A5F909DA}" destId="{4C62011F-138E-4ECB-949E-82BC1959097F}" srcOrd="6" destOrd="0" parTransId="{0F15D227-21B3-4522-AFB9-283C40C9118D}" sibTransId="{9437C8B2-FFE1-4F7D-B1CF-ED1597B58CA3}"/>
    <dgm:cxn modelId="{D072634B-5B55-48E7-86EF-72219951C13A}" srcId="{F64AD77A-7CED-481B-98DF-1D90A5F909DA}" destId="{7B9F8649-6A73-4566-801A-C76D6E6C45CA}" srcOrd="4" destOrd="0" parTransId="{FC8F2798-19F4-4BB7-A5DF-A92C114A8A6C}" sibTransId="{028E1CF2-F548-47C3-90FC-2D6052BD788D}"/>
    <dgm:cxn modelId="{67679F53-05C6-4D29-BE0B-264238648726}" srcId="{F64AD77A-7CED-481B-98DF-1D90A5F909DA}" destId="{A5027FA6-076B-4FBE-9AF7-01CAAD8B2549}" srcOrd="0" destOrd="0" parTransId="{8FDC5E59-8DFA-4D69-B30F-CA799ECC10CB}" sibTransId="{F927CFB0-A05A-4F56-9709-3AD87A78C6CB}"/>
    <dgm:cxn modelId="{B9018E74-B82E-40CB-AAA7-CF45FFF6A515}" type="presOf" srcId="{4C62011F-138E-4ECB-949E-82BC1959097F}" destId="{961C28CF-35D2-44F8-B90B-88540A17E026}" srcOrd="0" destOrd="0" presId="urn:microsoft.com/office/officeart/2005/8/layout/default"/>
    <dgm:cxn modelId="{6B403158-969F-478E-BDF8-8D1005349F30}" type="presOf" srcId="{3ACFABF9-262E-4C04-8F58-8D63193A4960}" destId="{BA34AD3E-9284-441F-BE80-BBA5E6D76C28}" srcOrd="0" destOrd="0" presId="urn:microsoft.com/office/officeart/2005/8/layout/default"/>
    <dgm:cxn modelId="{9B0E4A7F-E95C-4F58-8A4A-BA1DC69F8A00}" type="presOf" srcId="{B38C0433-474A-4097-9091-5E420A9D7570}" destId="{0FE3CD18-EE93-43D0-92D9-FF3D2730A0B5}" srcOrd="0" destOrd="0" presId="urn:microsoft.com/office/officeart/2005/8/layout/default"/>
    <dgm:cxn modelId="{330061A8-6D89-4BA6-BBBA-DA6CFB8C0151}" type="presOf" srcId="{7B9F8649-6A73-4566-801A-C76D6E6C45CA}" destId="{0F06258D-5AE4-4449-BCAE-68DD2C205A93}" srcOrd="0" destOrd="0" presId="urn:microsoft.com/office/officeart/2005/8/layout/default"/>
    <dgm:cxn modelId="{0DC441AE-E29A-4353-AD72-7E4D57A1125B}" srcId="{F64AD77A-7CED-481B-98DF-1D90A5F909DA}" destId="{E209C326-BA42-463E-9316-12317D9E489C}" srcOrd="1" destOrd="0" parTransId="{CE8A5792-9378-4988-9276-F31E7DC33741}" sibTransId="{51983093-1964-42DA-B8C3-F6AD6E7139FB}"/>
    <dgm:cxn modelId="{D77D60B8-903B-4108-8C42-DA2BD09BB395}" srcId="{F64AD77A-7CED-481B-98DF-1D90A5F909DA}" destId="{B38C0433-474A-4097-9091-5E420A9D7570}" srcOrd="2" destOrd="0" parTransId="{49838B8A-2E08-4F51-A942-784EC23DC259}" sibTransId="{845AB702-3C78-403A-A10F-41E4975D0800}"/>
    <dgm:cxn modelId="{392666D1-AD89-4240-B3D6-DBCE6D5DADDA}" type="presOf" srcId="{A5C98C13-8E5C-4554-A627-4F4FBFDA3052}" destId="{EF02C09E-7382-4490-AF08-42430FC1BD98}" srcOrd="0" destOrd="0" presId="urn:microsoft.com/office/officeart/2005/8/layout/default"/>
    <dgm:cxn modelId="{1D62C8E6-2338-4151-A275-BF9CEFBD4F24}" type="presOf" srcId="{A5027FA6-076B-4FBE-9AF7-01CAAD8B2549}" destId="{F6EBF08D-2958-484E-B16B-1DCD38E1031C}" srcOrd="0" destOrd="0" presId="urn:microsoft.com/office/officeart/2005/8/layout/default"/>
    <dgm:cxn modelId="{ACF2C9E6-343D-4C79-A933-0A71EB854CB2}" srcId="{F64AD77A-7CED-481B-98DF-1D90A5F909DA}" destId="{3ACFABF9-262E-4C04-8F58-8D63193A4960}" srcOrd="5" destOrd="0" parTransId="{80A6B785-C5CD-4E50-8358-64BE8DD5347A}" sibTransId="{3AB3A935-CD34-4E62-A893-3310D4DC1E40}"/>
    <dgm:cxn modelId="{A7C71EEC-7D37-400A-AE89-4F1CB6C15F26}" srcId="{F64AD77A-7CED-481B-98DF-1D90A5F909DA}" destId="{A5C98C13-8E5C-4554-A627-4F4FBFDA3052}" srcOrd="3" destOrd="0" parTransId="{3997B9CB-1C0A-46CC-A016-C9A710F81025}" sibTransId="{7BEFB7F3-F734-47C4-8F5C-E31540AC54B6}"/>
    <dgm:cxn modelId="{16AD9583-4845-4D0A-80AA-37026203968E}" type="presParOf" srcId="{6A06AA3E-DF6F-46C7-B2CA-F6738D9BA720}" destId="{F6EBF08D-2958-484E-B16B-1DCD38E1031C}" srcOrd="0" destOrd="0" presId="urn:microsoft.com/office/officeart/2005/8/layout/default"/>
    <dgm:cxn modelId="{6268352F-1C1B-43E4-8421-3FAA63E050A6}" type="presParOf" srcId="{6A06AA3E-DF6F-46C7-B2CA-F6738D9BA720}" destId="{EADA3E16-03B2-4682-8B4A-6A7E8E40693D}" srcOrd="1" destOrd="0" presId="urn:microsoft.com/office/officeart/2005/8/layout/default"/>
    <dgm:cxn modelId="{DC410881-1DB4-4C94-B8C8-AD52DE00F2A6}" type="presParOf" srcId="{6A06AA3E-DF6F-46C7-B2CA-F6738D9BA720}" destId="{9693BFB0-A020-454C-B850-8E9E93B1AF24}" srcOrd="2" destOrd="0" presId="urn:microsoft.com/office/officeart/2005/8/layout/default"/>
    <dgm:cxn modelId="{FA061156-D63D-4DA3-8504-D20795184575}" type="presParOf" srcId="{6A06AA3E-DF6F-46C7-B2CA-F6738D9BA720}" destId="{6E5F1BC1-71CC-4B55-B6D3-8AF3A9FB747F}" srcOrd="3" destOrd="0" presId="urn:microsoft.com/office/officeart/2005/8/layout/default"/>
    <dgm:cxn modelId="{9294FBDC-DE91-4C3E-9F28-978E36B4D5F4}" type="presParOf" srcId="{6A06AA3E-DF6F-46C7-B2CA-F6738D9BA720}" destId="{0FE3CD18-EE93-43D0-92D9-FF3D2730A0B5}" srcOrd="4" destOrd="0" presId="urn:microsoft.com/office/officeart/2005/8/layout/default"/>
    <dgm:cxn modelId="{275631CD-31DC-47B8-A7F2-DA26D623ECAC}" type="presParOf" srcId="{6A06AA3E-DF6F-46C7-B2CA-F6738D9BA720}" destId="{3E8757F0-36BD-4CE8-9DDF-7776007549CD}" srcOrd="5" destOrd="0" presId="urn:microsoft.com/office/officeart/2005/8/layout/default"/>
    <dgm:cxn modelId="{F8BAE741-22E1-43C0-AAA7-69E4B71FDEA3}" type="presParOf" srcId="{6A06AA3E-DF6F-46C7-B2CA-F6738D9BA720}" destId="{EF02C09E-7382-4490-AF08-42430FC1BD98}" srcOrd="6" destOrd="0" presId="urn:microsoft.com/office/officeart/2005/8/layout/default"/>
    <dgm:cxn modelId="{629DC737-DDF9-4C1C-92DF-78F323CFE732}" type="presParOf" srcId="{6A06AA3E-DF6F-46C7-B2CA-F6738D9BA720}" destId="{F9D451C3-B566-4643-9D74-EF88DB1D1D5A}" srcOrd="7" destOrd="0" presId="urn:microsoft.com/office/officeart/2005/8/layout/default"/>
    <dgm:cxn modelId="{0C6F3FC2-5798-4276-8122-CB9DA16B8E69}" type="presParOf" srcId="{6A06AA3E-DF6F-46C7-B2CA-F6738D9BA720}" destId="{0F06258D-5AE4-4449-BCAE-68DD2C205A93}" srcOrd="8" destOrd="0" presId="urn:microsoft.com/office/officeart/2005/8/layout/default"/>
    <dgm:cxn modelId="{35282EB6-EA9A-4692-A395-78C40475947F}" type="presParOf" srcId="{6A06AA3E-DF6F-46C7-B2CA-F6738D9BA720}" destId="{45DACEF7-20AE-42E0-AAF0-5D6E65DF9DE6}" srcOrd="9" destOrd="0" presId="urn:microsoft.com/office/officeart/2005/8/layout/default"/>
    <dgm:cxn modelId="{FDAEC492-3244-43AC-8C58-68B7C2574A21}" type="presParOf" srcId="{6A06AA3E-DF6F-46C7-B2CA-F6738D9BA720}" destId="{BA34AD3E-9284-441F-BE80-BBA5E6D76C28}" srcOrd="10" destOrd="0" presId="urn:microsoft.com/office/officeart/2005/8/layout/default"/>
    <dgm:cxn modelId="{90168A5F-CC98-42B1-A855-D47C769177FE}" type="presParOf" srcId="{6A06AA3E-DF6F-46C7-B2CA-F6738D9BA720}" destId="{3B707E9B-C0D6-4929-BB57-7FE3958955EE}" srcOrd="11" destOrd="0" presId="urn:microsoft.com/office/officeart/2005/8/layout/default"/>
    <dgm:cxn modelId="{CEF1698B-C859-41ED-ACDA-0DD5C92B18C2}" type="presParOf" srcId="{6A06AA3E-DF6F-46C7-B2CA-F6738D9BA720}" destId="{961C28CF-35D2-44F8-B90B-88540A17E02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6BF43-9085-4CB8-9AEF-232A1D309DE5}">
      <dsp:nvSpPr>
        <dsp:cNvPr id="0" name=""/>
        <dsp:cNvSpPr/>
      </dsp:nvSpPr>
      <dsp:spPr>
        <a:xfrm>
          <a:off x="0" y="566287"/>
          <a:ext cx="10500492" cy="767520"/>
        </a:xfrm>
        <a:prstGeom prst="round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Applied Research Funding Opportunity (State DOTs &amp; MPOs)</a:t>
          </a:r>
        </a:p>
      </dsp:txBody>
      <dsp:txXfrm>
        <a:off x="37467" y="603754"/>
        <a:ext cx="10425558" cy="692586"/>
      </dsp:txXfrm>
    </dsp:sp>
    <dsp:sp modelId="{4B9F316B-52BF-40DF-8F65-3FDBA97ABCE8}">
      <dsp:nvSpPr>
        <dsp:cNvPr id="0" name=""/>
        <dsp:cNvSpPr/>
      </dsp:nvSpPr>
      <dsp:spPr>
        <a:xfrm>
          <a:off x="0" y="1425967"/>
          <a:ext cx="10500492" cy="767520"/>
        </a:xfrm>
        <a:prstGeom prst="round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Focus on Interstate Corridors</a:t>
          </a:r>
        </a:p>
      </dsp:txBody>
      <dsp:txXfrm>
        <a:off x="37467" y="1463434"/>
        <a:ext cx="10425558" cy="692586"/>
      </dsp:txXfrm>
    </dsp:sp>
    <dsp:sp modelId="{64842B5A-F188-49D6-8080-6338E8D1DE8F}">
      <dsp:nvSpPr>
        <dsp:cNvPr id="0" name=""/>
        <dsp:cNvSpPr/>
      </dsp:nvSpPr>
      <dsp:spPr>
        <a:xfrm>
          <a:off x="0" y="2285647"/>
          <a:ext cx="10500492" cy="767520"/>
        </a:xfrm>
        <a:prstGeom prst="round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Focus on </a:t>
          </a:r>
          <a:r>
            <a:rPr lang="en-US" sz="3200" kern="1200" dirty="0">
              <a:solidFill>
                <a:srgbClr val="FFFF00"/>
              </a:solidFill>
            </a:rPr>
            <a:t>Filling Gaps and Designation as “Ready” Corridor</a:t>
          </a:r>
        </a:p>
      </dsp:txBody>
      <dsp:txXfrm>
        <a:off x="37467" y="2323114"/>
        <a:ext cx="10425558" cy="692586"/>
      </dsp:txXfrm>
    </dsp:sp>
    <dsp:sp modelId="{C6A14A00-22EC-49FC-BCE9-3DFF8D21D2F2}">
      <dsp:nvSpPr>
        <dsp:cNvPr id="0" name=""/>
        <dsp:cNvSpPr/>
      </dsp:nvSpPr>
      <dsp:spPr>
        <a:xfrm>
          <a:off x="0" y="3145328"/>
          <a:ext cx="10500492" cy="767520"/>
        </a:xfrm>
        <a:prstGeom prst="round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Focus on </a:t>
          </a:r>
          <a:r>
            <a:rPr lang="en-US" sz="3200" kern="1200" dirty="0">
              <a:solidFill>
                <a:srgbClr val="FFFF00"/>
              </a:solidFill>
            </a:rPr>
            <a:t>Exploring Public-Private Partnerships</a:t>
          </a:r>
        </a:p>
      </dsp:txBody>
      <dsp:txXfrm>
        <a:off x="37467" y="3182795"/>
        <a:ext cx="10425558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656EB-2096-4387-99E1-205D2A816E8B}">
      <dsp:nvSpPr>
        <dsp:cNvPr id="0" name=""/>
        <dsp:cNvSpPr/>
      </dsp:nvSpPr>
      <dsp:spPr>
        <a:xfrm>
          <a:off x="0" y="0"/>
          <a:ext cx="3993588" cy="720638"/>
        </a:xfrm>
        <a:prstGeom prst="roundRect">
          <a:avLst>
            <a:gd name="adj" fmla="val 10000"/>
          </a:avLst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Corridor Assessment</a:t>
          </a:r>
        </a:p>
      </dsp:txBody>
      <dsp:txXfrm>
        <a:off x="21107" y="21107"/>
        <a:ext cx="3131648" cy="678424"/>
      </dsp:txXfrm>
    </dsp:sp>
    <dsp:sp modelId="{68D017AC-0B88-43DC-BD4A-42B9BBAD50C8}">
      <dsp:nvSpPr>
        <dsp:cNvPr id="0" name=""/>
        <dsp:cNvSpPr/>
      </dsp:nvSpPr>
      <dsp:spPr>
        <a:xfrm>
          <a:off x="298222" y="820727"/>
          <a:ext cx="3993588" cy="720638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Outreach and Engagement</a:t>
          </a:r>
        </a:p>
      </dsp:txBody>
      <dsp:txXfrm>
        <a:off x="319329" y="841834"/>
        <a:ext cx="3184737" cy="678424"/>
      </dsp:txXfrm>
    </dsp:sp>
    <dsp:sp modelId="{E25AD0D4-0F09-4E3D-A9D6-EEAD7CC07597}">
      <dsp:nvSpPr>
        <dsp:cNvPr id="0" name=""/>
        <dsp:cNvSpPr/>
      </dsp:nvSpPr>
      <dsp:spPr>
        <a:xfrm>
          <a:off x="596445" y="1641455"/>
          <a:ext cx="3993588" cy="720638"/>
        </a:xfrm>
        <a:prstGeom prst="roundRect">
          <a:avLst>
            <a:gd name="adj" fmla="val 10000"/>
          </a:avLst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Site Feasibility Assessment</a:t>
          </a:r>
        </a:p>
      </dsp:txBody>
      <dsp:txXfrm>
        <a:off x="617552" y="1662562"/>
        <a:ext cx="3184737" cy="678424"/>
      </dsp:txXfrm>
    </dsp:sp>
    <dsp:sp modelId="{908AEDA9-2BA0-4E3E-8882-240FBDE3763C}">
      <dsp:nvSpPr>
        <dsp:cNvPr id="0" name=""/>
        <dsp:cNvSpPr/>
      </dsp:nvSpPr>
      <dsp:spPr>
        <a:xfrm>
          <a:off x="894667" y="2462182"/>
          <a:ext cx="3993588" cy="720638"/>
        </a:xfrm>
        <a:prstGeom prst="roundRect">
          <a:avLst>
            <a:gd name="adj" fmla="val 10000"/>
          </a:avLst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Action Plan</a:t>
          </a:r>
        </a:p>
      </dsp:txBody>
      <dsp:txXfrm>
        <a:off x="915774" y="2483289"/>
        <a:ext cx="3184737" cy="678424"/>
      </dsp:txXfrm>
    </dsp:sp>
    <dsp:sp modelId="{F4A54348-9BA4-463C-B4D6-B009BE993613}">
      <dsp:nvSpPr>
        <dsp:cNvPr id="0" name=""/>
        <dsp:cNvSpPr/>
      </dsp:nvSpPr>
      <dsp:spPr>
        <a:xfrm>
          <a:off x="1192890" y="3282910"/>
          <a:ext cx="3993588" cy="720638"/>
        </a:xfrm>
        <a:prstGeom prst="roundRect">
          <a:avLst>
            <a:gd name="adj" fmla="val 10000"/>
          </a:avLst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Share Lessons Learned                    (FHWA Pilot)</a:t>
          </a:r>
        </a:p>
      </dsp:txBody>
      <dsp:txXfrm>
        <a:off x="1213997" y="3304017"/>
        <a:ext cx="3184737" cy="678424"/>
      </dsp:txXfrm>
    </dsp:sp>
    <dsp:sp modelId="{CFA68C5D-CE4B-4663-BED2-74CD8764E376}">
      <dsp:nvSpPr>
        <dsp:cNvPr id="0" name=""/>
        <dsp:cNvSpPr/>
      </dsp:nvSpPr>
      <dsp:spPr>
        <a:xfrm>
          <a:off x="3525173" y="526466"/>
          <a:ext cx="468415" cy="4684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630566" y="526466"/>
        <a:ext cx="257629" cy="352482"/>
      </dsp:txXfrm>
    </dsp:sp>
    <dsp:sp modelId="{F04B782B-A5FB-4AE2-9F17-BC6835D8CD6B}">
      <dsp:nvSpPr>
        <dsp:cNvPr id="0" name=""/>
        <dsp:cNvSpPr/>
      </dsp:nvSpPr>
      <dsp:spPr>
        <a:xfrm>
          <a:off x="3823396" y="1347194"/>
          <a:ext cx="468415" cy="4684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928789" y="1347194"/>
        <a:ext cx="257629" cy="352482"/>
      </dsp:txXfrm>
    </dsp:sp>
    <dsp:sp modelId="{F165015B-0147-48E7-9AB5-6779CDF9E914}">
      <dsp:nvSpPr>
        <dsp:cNvPr id="0" name=""/>
        <dsp:cNvSpPr/>
      </dsp:nvSpPr>
      <dsp:spPr>
        <a:xfrm>
          <a:off x="4121618" y="2155911"/>
          <a:ext cx="468415" cy="4684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4227011" y="2155911"/>
        <a:ext cx="257629" cy="352482"/>
      </dsp:txXfrm>
    </dsp:sp>
    <dsp:sp modelId="{DE9246D8-1C79-4391-B23F-9D7407256B3B}">
      <dsp:nvSpPr>
        <dsp:cNvPr id="0" name=""/>
        <dsp:cNvSpPr/>
      </dsp:nvSpPr>
      <dsp:spPr>
        <a:xfrm>
          <a:off x="4419841" y="2984645"/>
          <a:ext cx="468415" cy="4684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4525234" y="2984645"/>
        <a:ext cx="257629" cy="352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DD6E3-06B5-45A6-AE1C-D91EE8125FF4}">
      <dsp:nvSpPr>
        <dsp:cNvPr id="0" name=""/>
        <dsp:cNvSpPr/>
      </dsp:nvSpPr>
      <dsp:spPr>
        <a:xfrm>
          <a:off x="239951" y="371"/>
          <a:ext cx="1542403" cy="9254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Current Charging Infrastructure</a:t>
          </a:r>
        </a:p>
      </dsp:txBody>
      <dsp:txXfrm>
        <a:off x="239951" y="371"/>
        <a:ext cx="1542403" cy="925441"/>
      </dsp:txXfrm>
    </dsp:sp>
    <dsp:sp modelId="{C0D99499-E150-4D01-AFCA-1C22D570E6E4}">
      <dsp:nvSpPr>
        <dsp:cNvPr id="0" name=""/>
        <dsp:cNvSpPr/>
      </dsp:nvSpPr>
      <dsp:spPr>
        <a:xfrm>
          <a:off x="239951" y="1080054"/>
          <a:ext cx="1542403" cy="9254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Travel Characteristics</a:t>
          </a:r>
        </a:p>
      </dsp:txBody>
      <dsp:txXfrm>
        <a:off x="239951" y="1080054"/>
        <a:ext cx="1542403" cy="925441"/>
      </dsp:txXfrm>
    </dsp:sp>
    <dsp:sp modelId="{0C71B115-29E0-4EB2-9B12-06B44C1D3E5C}">
      <dsp:nvSpPr>
        <dsp:cNvPr id="0" name=""/>
        <dsp:cNvSpPr/>
      </dsp:nvSpPr>
      <dsp:spPr>
        <a:xfrm>
          <a:off x="239951" y="2159736"/>
          <a:ext cx="1542403" cy="9254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Development Potential</a:t>
          </a:r>
        </a:p>
      </dsp:txBody>
      <dsp:txXfrm>
        <a:off x="239951" y="2159736"/>
        <a:ext cx="1542403" cy="925441"/>
      </dsp:txXfrm>
    </dsp:sp>
    <dsp:sp modelId="{0F2F00BB-11AD-480F-B64A-7E30F2985B25}">
      <dsp:nvSpPr>
        <dsp:cNvPr id="0" name=""/>
        <dsp:cNvSpPr/>
      </dsp:nvSpPr>
      <dsp:spPr>
        <a:xfrm>
          <a:off x="239951" y="3239418"/>
          <a:ext cx="1542403" cy="9254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Utility Infrastructure</a:t>
          </a:r>
        </a:p>
      </dsp:txBody>
      <dsp:txXfrm>
        <a:off x="239951" y="3239418"/>
        <a:ext cx="1542403" cy="925441"/>
      </dsp:txXfrm>
    </dsp:sp>
    <dsp:sp modelId="{BA544256-7E4B-41D2-A25E-1799083E64D3}">
      <dsp:nvSpPr>
        <dsp:cNvPr id="0" name=""/>
        <dsp:cNvSpPr/>
      </dsp:nvSpPr>
      <dsp:spPr>
        <a:xfrm>
          <a:off x="239951" y="4319101"/>
          <a:ext cx="1542403" cy="9254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AFIG Applications</a:t>
          </a:r>
        </a:p>
      </dsp:txBody>
      <dsp:txXfrm>
        <a:off x="239951" y="4319101"/>
        <a:ext cx="1542403" cy="925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A534B-7FC1-4076-8785-72DE4A6A5F7A}">
      <dsp:nvSpPr>
        <dsp:cNvPr id="0" name=""/>
        <dsp:cNvSpPr/>
      </dsp:nvSpPr>
      <dsp:spPr>
        <a:xfrm>
          <a:off x="0" y="0"/>
          <a:ext cx="11164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EB01F-80BC-4201-97F9-94600B928B87}">
      <dsp:nvSpPr>
        <dsp:cNvPr id="0" name=""/>
        <dsp:cNvSpPr/>
      </dsp:nvSpPr>
      <dsp:spPr>
        <a:xfrm>
          <a:off x="0" y="0"/>
          <a:ext cx="2232964" cy="5048250"/>
        </a:xfrm>
        <a:prstGeom prst="rect">
          <a:avLst/>
        </a:prstGeom>
        <a:solidFill>
          <a:srgbClr val="283E7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Outreach and Engagement</a:t>
          </a:r>
        </a:p>
      </dsp:txBody>
      <dsp:txXfrm>
        <a:off x="0" y="0"/>
        <a:ext cx="2232964" cy="5048250"/>
      </dsp:txXfrm>
    </dsp:sp>
    <dsp:sp modelId="{BC617EAA-E458-42AC-93D6-53B53A60F9C2}">
      <dsp:nvSpPr>
        <dsp:cNvPr id="0" name=""/>
        <dsp:cNvSpPr/>
      </dsp:nvSpPr>
      <dsp:spPr>
        <a:xfrm>
          <a:off x="2400437" y="47573"/>
          <a:ext cx="8764386" cy="95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 the opportunities and barriers.</a:t>
          </a:r>
        </a:p>
      </dsp:txBody>
      <dsp:txXfrm>
        <a:off x="2400437" y="47573"/>
        <a:ext cx="8764386" cy="951476"/>
      </dsp:txXfrm>
    </dsp:sp>
    <dsp:sp modelId="{90949A68-A87A-43D1-AFB0-D898CD744BF3}">
      <dsp:nvSpPr>
        <dsp:cNvPr id="0" name=""/>
        <dsp:cNvSpPr/>
      </dsp:nvSpPr>
      <dsp:spPr>
        <a:xfrm>
          <a:off x="2232964" y="999050"/>
          <a:ext cx="89318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09A51-0C3B-4DE5-9C90-051FB3C7C81B}">
      <dsp:nvSpPr>
        <dsp:cNvPr id="0" name=""/>
        <dsp:cNvSpPr/>
      </dsp:nvSpPr>
      <dsp:spPr>
        <a:xfrm>
          <a:off x="2400437" y="1046624"/>
          <a:ext cx="8764386" cy="95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 commercial stakeholders and work to identify the potential for private partnerships within the corridor.  </a:t>
          </a:r>
        </a:p>
      </dsp:txBody>
      <dsp:txXfrm>
        <a:off x="2400437" y="1046624"/>
        <a:ext cx="8764386" cy="951476"/>
      </dsp:txXfrm>
    </dsp:sp>
    <dsp:sp modelId="{FABAA9A4-8CBB-43C2-B5A7-FA8A73C1797E}">
      <dsp:nvSpPr>
        <dsp:cNvPr id="0" name=""/>
        <dsp:cNvSpPr/>
      </dsp:nvSpPr>
      <dsp:spPr>
        <a:xfrm>
          <a:off x="2232964" y="1998101"/>
          <a:ext cx="89318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A0ABB-C536-4D57-A053-4EDD91E65EA1}">
      <dsp:nvSpPr>
        <dsp:cNvPr id="0" name=""/>
        <dsp:cNvSpPr/>
      </dsp:nvSpPr>
      <dsp:spPr>
        <a:xfrm>
          <a:off x="2400437" y="2045675"/>
          <a:ext cx="8764386" cy="95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n-US" sz="2400" kern="1200" dirty="0"/>
            <a:t>Conduct targeted outreach to specific commercial and municipal fleets to determine interest in alternative fuels, needs and issues.</a:t>
          </a:r>
        </a:p>
      </dsp:txBody>
      <dsp:txXfrm>
        <a:off x="2400437" y="2045675"/>
        <a:ext cx="8764386" cy="951476"/>
      </dsp:txXfrm>
    </dsp:sp>
    <dsp:sp modelId="{43A671EA-720C-4711-9AE0-78C614075F3F}">
      <dsp:nvSpPr>
        <dsp:cNvPr id="0" name=""/>
        <dsp:cNvSpPr/>
      </dsp:nvSpPr>
      <dsp:spPr>
        <a:xfrm>
          <a:off x="2232964" y="2997151"/>
          <a:ext cx="89318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52CC0-E02C-4BDE-BECA-A5D37DF81DE5}">
      <dsp:nvSpPr>
        <dsp:cNvPr id="0" name=""/>
        <dsp:cNvSpPr/>
      </dsp:nvSpPr>
      <dsp:spPr>
        <a:xfrm>
          <a:off x="2400437" y="3044725"/>
          <a:ext cx="8764386" cy="95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n-US" sz="2400" kern="1200" dirty="0"/>
            <a:t>Discuss public marketing strategies to increase awareness of alternative refueling locations and increase vehicle usage.</a:t>
          </a:r>
        </a:p>
      </dsp:txBody>
      <dsp:txXfrm>
        <a:off x="2400437" y="3044725"/>
        <a:ext cx="8764386" cy="951476"/>
      </dsp:txXfrm>
    </dsp:sp>
    <dsp:sp modelId="{F64F32D7-543D-476E-B708-2CB3D151D8E7}">
      <dsp:nvSpPr>
        <dsp:cNvPr id="0" name=""/>
        <dsp:cNvSpPr/>
      </dsp:nvSpPr>
      <dsp:spPr>
        <a:xfrm>
          <a:off x="2232964" y="3996202"/>
          <a:ext cx="89318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A6DFE-7BE6-41FC-A7C0-2F539B1A126F}">
      <dsp:nvSpPr>
        <dsp:cNvPr id="0" name=""/>
        <dsp:cNvSpPr/>
      </dsp:nvSpPr>
      <dsp:spPr>
        <a:xfrm>
          <a:off x="2400437" y="4043776"/>
          <a:ext cx="8764386" cy="95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Discuss funding opportunities and grant programs to support infrastructure development.</a:t>
          </a:r>
        </a:p>
      </dsp:txBody>
      <dsp:txXfrm>
        <a:off x="2400437" y="4043776"/>
        <a:ext cx="8764386" cy="951476"/>
      </dsp:txXfrm>
    </dsp:sp>
    <dsp:sp modelId="{65348CAB-AE85-46D9-A51C-75CF5816BF83}">
      <dsp:nvSpPr>
        <dsp:cNvPr id="0" name=""/>
        <dsp:cNvSpPr/>
      </dsp:nvSpPr>
      <dsp:spPr>
        <a:xfrm>
          <a:off x="2232964" y="4995253"/>
          <a:ext cx="89318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BF08D-2958-484E-B16B-1DCD38E1031C}">
      <dsp:nvSpPr>
        <dsp:cNvPr id="0" name=""/>
        <dsp:cNvSpPr/>
      </dsp:nvSpPr>
      <dsp:spPr>
        <a:xfrm>
          <a:off x="3374" y="574371"/>
          <a:ext cx="2677235" cy="16063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Identify Barriers Encountered</a:t>
          </a:r>
        </a:p>
      </dsp:txBody>
      <dsp:txXfrm>
        <a:off x="3374" y="574371"/>
        <a:ext cx="2677235" cy="1606341"/>
      </dsp:txXfrm>
    </dsp:sp>
    <dsp:sp modelId="{9693BFB0-A020-454C-B850-8E9E93B1AF24}">
      <dsp:nvSpPr>
        <dsp:cNvPr id="0" name=""/>
        <dsp:cNvSpPr/>
      </dsp:nvSpPr>
      <dsp:spPr>
        <a:xfrm>
          <a:off x="2948334" y="574371"/>
          <a:ext cx="2677235" cy="16063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Examples of Commercial Partnerships</a:t>
          </a:r>
        </a:p>
      </dsp:txBody>
      <dsp:txXfrm>
        <a:off x="2948334" y="574371"/>
        <a:ext cx="2677235" cy="1606341"/>
      </dsp:txXfrm>
    </dsp:sp>
    <dsp:sp modelId="{0FE3CD18-EE93-43D0-92D9-FF3D2730A0B5}">
      <dsp:nvSpPr>
        <dsp:cNvPr id="0" name=""/>
        <dsp:cNvSpPr/>
      </dsp:nvSpPr>
      <dsp:spPr>
        <a:xfrm>
          <a:off x="5893293" y="574371"/>
          <a:ext cx="2677235" cy="16063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Technical Assistance for Installing Chargers</a:t>
          </a:r>
        </a:p>
      </dsp:txBody>
      <dsp:txXfrm>
        <a:off x="5893293" y="574371"/>
        <a:ext cx="2677235" cy="1606341"/>
      </dsp:txXfrm>
    </dsp:sp>
    <dsp:sp modelId="{EF02C09E-7382-4490-AF08-42430FC1BD98}">
      <dsp:nvSpPr>
        <dsp:cNvPr id="0" name=""/>
        <dsp:cNvSpPr/>
      </dsp:nvSpPr>
      <dsp:spPr>
        <a:xfrm>
          <a:off x="8838253" y="574371"/>
          <a:ext cx="2677235" cy="16063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Role of Utility Companies</a:t>
          </a:r>
        </a:p>
      </dsp:txBody>
      <dsp:txXfrm>
        <a:off x="8838253" y="574371"/>
        <a:ext cx="2677235" cy="1606341"/>
      </dsp:txXfrm>
    </dsp:sp>
    <dsp:sp modelId="{0F06258D-5AE4-4449-BCAE-68DD2C205A93}">
      <dsp:nvSpPr>
        <dsp:cNvPr id="0" name=""/>
        <dsp:cNvSpPr/>
      </dsp:nvSpPr>
      <dsp:spPr>
        <a:xfrm>
          <a:off x="1475854" y="2448436"/>
          <a:ext cx="2677235" cy="16063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Funding Opportunities  Like AFIG</a:t>
          </a:r>
        </a:p>
      </dsp:txBody>
      <dsp:txXfrm>
        <a:off x="1475854" y="2448436"/>
        <a:ext cx="2677235" cy="1606341"/>
      </dsp:txXfrm>
    </dsp:sp>
    <dsp:sp modelId="{BA34AD3E-9284-441F-BE80-BBA5E6D76C28}">
      <dsp:nvSpPr>
        <dsp:cNvPr id="0" name=""/>
        <dsp:cNvSpPr/>
      </dsp:nvSpPr>
      <dsp:spPr>
        <a:xfrm>
          <a:off x="4420814" y="2448436"/>
          <a:ext cx="2677235" cy="16063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Innovative Ideas    </a:t>
          </a:r>
          <a:r>
            <a:rPr lang="en-US" sz="2000" kern="1200" dirty="0"/>
            <a:t>(e.g. hubs for charging and EV carsharing)</a:t>
          </a:r>
        </a:p>
      </dsp:txBody>
      <dsp:txXfrm>
        <a:off x="4420814" y="2448436"/>
        <a:ext cx="2677235" cy="1606341"/>
      </dsp:txXfrm>
    </dsp:sp>
    <dsp:sp modelId="{961C28CF-35D2-44F8-B90B-88540A17E026}">
      <dsp:nvSpPr>
        <dsp:cNvPr id="0" name=""/>
        <dsp:cNvSpPr/>
      </dsp:nvSpPr>
      <dsp:spPr>
        <a:xfrm>
          <a:off x="7365773" y="2448436"/>
          <a:ext cx="2677235" cy="1606341"/>
        </a:xfrm>
        <a:prstGeom prst="rect">
          <a:avLst/>
        </a:prstGeom>
        <a:solidFill>
          <a:srgbClr val="283E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Marketing Strategies</a:t>
          </a:r>
        </a:p>
      </dsp:txBody>
      <dsp:txXfrm>
        <a:off x="7365773" y="2448436"/>
        <a:ext cx="2677235" cy="160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90F1-5CEA-4C3F-BACF-747BAA6B572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D943-4E4F-4AEE-8406-6E1EA096C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82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8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4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3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4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9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5860DB-31DD-4A8B-A6AE-B63E8B916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32239AB-EB71-49B1-B9AB-090EB6B133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37" y="5120938"/>
            <a:ext cx="9418637" cy="434975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INFORMATION• • Month XX, 2020</a:t>
            </a:r>
          </a:p>
        </p:txBody>
      </p:sp>
    </p:spTree>
    <p:extLst>
      <p:ext uri="{BB962C8B-B14F-4D97-AF65-F5344CB8AC3E}">
        <p14:creationId xmlns:p14="http://schemas.microsoft.com/office/powerpoint/2010/main" val="14218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792EFE-72A6-4297-B321-59C62207BF55}"/>
              </a:ext>
            </a:extLst>
          </p:cNvPr>
          <p:cNvSpPr/>
          <p:nvPr userDrawn="1"/>
        </p:nvSpPr>
        <p:spPr>
          <a:xfrm>
            <a:off x="0" y="0"/>
            <a:ext cx="12192000" cy="7013121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75D5217-4AAF-4200-985B-295FDF831506}"/>
              </a:ext>
            </a:extLst>
          </p:cNvPr>
          <p:cNvSpPr/>
          <p:nvPr userDrawn="1"/>
        </p:nvSpPr>
        <p:spPr>
          <a:xfrm flipH="1">
            <a:off x="8147960" y="4615871"/>
            <a:ext cx="4044040" cy="240161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BFAD0-C4E6-45DF-9D61-6D7CB3552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606" y="36870"/>
            <a:ext cx="11335484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E782EC-B3C4-4D0E-8FF3-B823A47CE1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3" y="6216090"/>
            <a:ext cx="9418637" cy="434975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 NAME • • Month XX, 2020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2C80BC4-5EA2-4604-BD73-ABCD6A7CE2FB}"/>
              </a:ext>
            </a:extLst>
          </p:cNvPr>
          <p:cNvSpPr/>
          <p:nvPr userDrawn="1"/>
        </p:nvSpPr>
        <p:spPr>
          <a:xfrm flipH="1">
            <a:off x="8119823" y="4600135"/>
            <a:ext cx="4072178" cy="2421526"/>
          </a:xfrm>
          <a:prstGeom prst="rtTriangle">
            <a:avLst/>
          </a:prstGeom>
          <a:solidFill>
            <a:srgbClr val="B7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C4632-2E80-4CB6-B18E-1A3E464D7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86" y="5819128"/>
            <a:ext cx="2957811" cy="166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A1C1-F56B-4BB8-946D-55D5D13B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1" y="1047138"/>
            <a:ext cx="11022029" cy="5129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75DB6B-C4E3-4144-9D4C-77979B48A3E6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B7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0356C6-DB16-4861-978D-3B63135F3FCD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5B86BEF-F3E0-4164-88B0-3B83AA9B3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C630ABD-FFAB-4665-AF5A-51645567A3C4}"/>
              </a:ext>
            </a:extLst>
          </p:cNvPr>
          <p:cNvSpPr/>
          <p:nvPr userDrawn="1"/>
        </p:nvSpPr>
        <p:spPr>
          <a:xfrm flipH="1">
            <a:off x="9498101" y="5521913"/>
            <a:ext cx="2693899" cy="134162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12B336A-AFB5-47D4-ABC1-3457274D1BCE}"/>
              </a:ext>
            </a:extLst>
          </p:cNvPr>
          <p:cNvSpPr/>
          <p:nvPr userDrawn="1"/>
        </p:nvSpPr>
        <p:spPr>
          <a:xfrm flipH="1">
            <a:off x="9479357" y="5515260"/>
            <a:ext cx="2712643" cy="1352746"/>
          </a:xfrm>
          <a:prstGeom prst="rtTriangle">
            <a:avLst/>
          </a:prstGeom>
          <a:solidFill>
            <a:srgbClr val="B7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09C29-BCC2-407D-A652-06E81EB26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656" y="6152192"/>
            <a:ext cx="1986699" cy="11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1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7FDB6FD-D101-4BD9-B208-B7155D0C1CBF}"/>
              </a:ext>
            </a:extLst>
          </p:cNvPr>
          <p:cNvSpPr/>
          <p:nvPr userDrawn="1"/>
        </p:nvSpPr>
        <p:spPr>
          <a:xfrm>
            <a:off x="-2" y="6657313"/>
            <a:ext cx="12192000" cy="207818"/>
          </a:xfrm>
          <a:prstGeom prst="rect">
            <a:avLst/>
          </a:prstGeom>
          <a:solidFill>
            <a:srgbClr val="B7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94B0-496D-4A7A-87DC-C032BEDE2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465" y="892148"/>
            <a:ext cx="5695335" cy="528481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2207D-DB4F-4232-B65F-64BE6CE65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892147"/>
            <a:ext cx="5781367" cy="528481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8686B-BE0C-4B63-A151-C92145E78114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A6FDBF1A-5EB4-4F8B-AE36-3DC23BB2B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1C4AC9-8B83-4849-986C-A89A6CD3BE4B}"/>
              </a:ext>
            </a:extLst>
          </p:cNvPr>
          <p:cNvSpPr/>
          <p:nvPr userDrawn="1"/>
        </p:nvSpPr>
        <p:spPr>
          <a:xfrm flipH="1">
            <a:off x="9498099" y="5524332"/>
            <a:ext cx="2693899" cy="134162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45F0B96-0279-4536-A51E-904AF3ACA4BB}"/>
              </a:ext>
            </a:extLst>
          </p:cNvPr>
          <p:cNvSpPr/>
          <p:nvPr userDrawn="1"/>
        </p:nvSpPr>
        <p:spPr>
          <a:xfrm flipH="1">
            <a:off x="9484564" y="5514386"/>
            <a:ext cx="2712643" cy="1352746"/>
          </a:xfrm>
          <a:prstGeom prst="rtTriangle">
            <a:avLst/>
          </a:prstGeom>
          <a:solidFill>
            <a:srgbClr val="B7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8F9F8-8CB3-44AE-B615-126802731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656" y="6142765"/>
            <a:ext cx="1986699" cy="11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9FB1FF2-7B54-4473-990F-8EE5492D96C7}"/>
              </a:ext>
            </a:extLst>
          </p:cNvPr>
          <p:cNvSpPr/>
          <p:nvPr userDrawn="1"/>
        </p:nvSpPr>
        <p:spPr>
          <a:xfrm>
            <a:off x="0" y="6659078"/>
            <a:ext cx="12192000" cy="207818"/>
          </a:xfrm>
          <a:prstGeom prst="rect">
            <a:avLst/>
          </a:prstGeom>
          <a:solidFill>
            <a:srgbClr val="B7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1523A-A9D7-4439-8D7D-55710EE14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3547"/>
            <a:ext cx="7008812" cy="5986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10220-CFD3-49A5-A887-F0823C47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956" y="995363"/>
            <a:ext cx="435907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7B5-B045-41AD-8CC6-077B12B6BB80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57F1689F-8047-48AE-81E2-9702A051CE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C81EBC2-FCF1-4DC6-ACD1-FC8B448F139E}"/>
              </a:ext>
            </a:extLst>
          </p:cNvPr>
          <p:cNvSpPr/>
          <p:nvPr userDrawn="1"/>
        </p:nvSpPr>
        <p:spPr>
          <a:xfrm flipH="1">
            <a:off x="9498101" y="5523641"/>
            <a:ext cx="2693899" cy="134162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2DB6E8C-51E8-4E1B-B4E2-605A90343323}"/>
              </a:ext>
            </a:extLst>
          </p:cNvPr>
          <p:cNvSpPr/>
          <p:nvPr userDrawn="1"/>
        </p:nvSpPr>
        <p:spPr>
          <a:xfrm flipH="1">
            <a:off x="9481766" y="5518952"/>
            <a:ext cx="2712643" cy="1352746"/>
          </a:xfrm>
          <a:prstGeom prst="rtTriangle">
            <a:avLst/>
          </a:prstGeom>
          <a:solidFill>
            <a:srgbClr val="B7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54B18-A9D1-42D1-91FF-7EF15EAE7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656" y="6142765"/>
            <a:ext cx="1986699" cy="11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7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012F119-07B5-47EE-98EF-DE4D86909D54}"/>
              </a:ext>
            </a:extLst>
          </p:cNvPr>
          <p:cNvSpPr/>
          <p:nvPr userDrawn="1"/>
        </p:nvSpPr>
        <p:spPr>
          <a:xfrm>
            <a:off x="-11601" y="6674259"/>
            <a:ext cx="12192000" cy="207818"/>
          </a:xfrm>
          <a:prstGeom prst="rect">
            <a:avLst/>
          </a:prstGeom>
          <a:solidFill>
            <a:srgbClr val="B7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6B0C5-43A3-4293-BF5D-9D22DFDB5078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7DC6E4-6A3D-40FA-AC91-C4A49B723F5B}"/>
              </a:ext>
            </a:extLst>
          </p:cNvPr>
          <p:cNvSpPr/>
          <p:nvPr userDrawn="1"/>
        </p:nvSpPr>
        <p:spPr>
          <a:xfrm>
            <a:off x="0" y="1025013"/>
            <a:ext cx="6019800" cy="7619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6B4CEC-BB90-446F-9905-25719A50AB20}"/>
              </a:ext>
            </a:extLst>
          </p:cNvPr>
          <p:cNvSpPr/>
          <p:nvPr userDrawn="1"/>
        </p:nvSpPr>
        <p:spPr>
          <a:xfrm>
            <a:off x="0" y="1959001"/>
            <a:ext cx="6019800" cy="7619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5A4F4B-6B98-4BFE-B418-43E350EC87BE}"/>
              </a:ext>
            </a:extLst>
          </p:cNvPr>
          <p:cNvSpPr/>
          <p:nvPr userDrawn="1"/>
        </p:nvSpPr>
        <p:spPr>
          <a:xfrm>
            <a:off x="0" y="2892989"/>
            <a:ext cx="6019800" cy="7619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9C936D-BA8D-4184-8FEE-974EDDD1CD9F}"/>
              </a:ext>
            </a:extLst>
          </p:cNvPr>
          <p:cNvSpPr/>
          <p:nvPr userDrawn="1"/>
        </p:nvSpPr>
        <p:spPr>
          <a:xfrm>
            <a:off x="0" y="3826977"/>
            <a:ext cx="6019800" cy="7619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51EF8D-1C8E-46AD-A4B0-331D02BF5A68}"/>
              </a:ext>
            </a:extLst>
          </p:cNvPr>
          <p:cNvSpPr/>
          <p:nvPr userDrawn="1"/>
        </p:nvSpPr>
        <p:spPr>
          <a:xfrm>
            <a:off x="0" y="4760965"/>
            <a:ext cx="6019800" cy="7619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36F7B0-8E12-4304-8B11-CA3ACC57636E}"/>
              </a:ext>
            </a:extLst>
          </p:cNvPr>
          <p:cNvSpPr/>
          <p:nvPr userDrawn="1"/>
        </p:nvSpPr>
        <p:spPr>
          <a:xfrm>
            <a:off x="0" y="5694953"/>
            <a:ext cx="6019800" cy="76195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614258-6533-495C-A9D4-8440B4ED3FA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8434" y="1147830"/>
            <a:ext cx="5695335" cy="51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Key point 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180347D-44AF-4D4A-8557-DB608D85707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8234" y="1025014"/>
            <a:ext cx="5933764" cy="4669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449C4ED-DA04-4BB9-A1C4-087F588D81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238434" y="2079696"/>
            <a:ext cx="5695335" cy="51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Key point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4EE1060-96DF-4C11-9D88-791D63FD3E6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238434" y="5807162"/>
            <a:ext cx="5695335" cy="51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Key point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C7DCD80-B6FC-48B4-B098-3093E47809C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38434" y="3011562"/>
            <a:ext cx="5695335" cy="51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Key point 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29F26B2-F4F2-42E1-A3A9-E1187150BAE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8434" y="3943428"/>
            <a:ext cx="5695335" cy="51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Key point 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AC2A572-8D7E-49DC-9811-CD82E4BAD8F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8434" y="4875294"/>
            <a:ext cx="5695335" cy="51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Key point 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904E30F8-1BBD-4242-A780-D500165E7C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318016E-F480-4BA1-85EF-814471F5979D}"/>
              </a:ext>
            </a:extLst>
          </p:cNvPr>
          <p:cNvSpPr/>
          <p:nvPr userDrawn="1"/>
        </p:nvSpPr>
        <p:spPr>
          <a:xfrm flipH="1">
            <a:off x="9493812" y="5537047"/>
            <a:ext cx="2693899" cy="134162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6EF065C9-B7A8-4118-90EA-D504774B896D}"/>
              </a:ext>
            </a:extLst>
          </p:cNvPr>
          <p:cNvSpPr/>
          <p:nvPr userDrawn="1"/>
        </p:nvSpPr>
        <p:spPr>
          <a:xfrm flipH="1">
            <a:off x="9482523" y="5522923"/>
            <a:ext cx="2712643" cy="1352746"/>
          </a:xfrm>
          <a:prstGeom prst="rtTriangle">
            <a:avLst/>
          </a:prstGeom>
          <a:solidFill>
            <a:srgbClr val="B7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38952F-C8BD-47DA-8F15-E5CA913D8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656" y="6142765"/>
            <a:ext cx="1986699" cy="11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9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421352-1831-4EF4-B57C-1352102E199B}"/>
              </a:ext>
            </a:extLst>
          </p:cNvPr>
          <p:cNvSpPr/>
          <p:nvPr userDrawn="1"/>
        </p:nvSpPr>
        <p:spPr>
          <a:xfrm>
            <a:off x="-12462" y="6688059"/>
            <a:ext cx="12192000" cy="207818"/>
          </a:xfrm>
          <a:prstGeom prst="rect">
            <a:avLst/>
          </a:prstGeom>
          <a:solidFill>
            <a:srgbClr val="B7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5AF9212-C1F0-4386-AD81-77A6F04CC09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1881" y="892147"/>
            <a:ext cx="11266352" cy="520939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EBCA39-DE98-4EDC-9196-C8EF0CDA4678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4EC97D9A-5151-4346-AF85-BF10C54638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5F0B6C4-0C7B-4636-AF7A-6068115635EE}"/>
              </a:ext>
            </a:extLst>
          </p:cNvPr>
          <p:cNvSpPr/>
          <p:nvPr userDrawn="1"/>
        </p:nvSpPr>
        <p:spPr>
          <a:xfrm flipH="1">
            <a:off x="9497120" y="5548101"/>
            <a:ext cx="2693899" cy="134162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6DDA744-8DE9-4BB7-ADFA-86F2245EA0DF}"/>
              </a:ext>
            </a:extLst>
          </p:cNvPr>
          <p:cNvSpPr/>
          <p:nvPr userDrawn="1"/>
        </p:nvSpPr>
        <p:spPr>
          <a:xfrm flipH="1">
            <a:off x="9479357" y="5543131"/>
            <a:ext cx="2712643" cy="1352746"/>
          </a:xfrm>
          <a:prstGeom prst="rtTriangle">
            <a:avLst/>
          </a:prstGeom>
          <a:solidFill>
            <a:srgbClr val="B7C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60DE36-0217-46BC-9805-195AB6CEF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656" y="6142765"/>
            <a:ext cx="1986699" cy="11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54A45-009A-4FB8-82CA-8F20CEFC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75D1D-3EB4-4C6D-A058-D86656564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58A39-BE53-4239-9918-9C7E83E2A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6418-6B2A-4A6F-9290-47E296F2564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C7F60-1DA8-47CA-ADF4-78DBEFB7B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6F17-14D7-4F94-9641-2F9DDA95F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E822-28BB-40AE-8868-C97D72273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2" r:id="rId4"/>
    <p:sldLayoutId id="2147483657" r:id="rId5"/>
    <p:sldLayoutId id="2147483658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mp-map.s3.amazonaws.com/dot/alt-fuel/i81-i78-alt-fuel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en.wikipedia.org/wiki/File:Tick_green_modern.svg" TargetMode="Externa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0C90D-BB4D-42FB-A7E6-98FF7372763F}"/>
              </a:ext>
            </a:extLst>
          </p:cNvPr>
          <p:cNvSpPr txBox="1"/>
          <p:nvPr/>
        </p:nvSpPr>
        <p:spPr>
          <a:xfrm>
            <a:off x="1927781" y="4223207"/>
            <a:ext cx="83364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 Black" panose="020B0A04020102020204" pitchFamily="34" charset="0"/>
              </a:rPr>
              <a:t>Drive Electric PA Coalition Meeting 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 Black" panose="020B0A04020102020204" pitchFamily="34" charset="0"/>
              </a:rPr>
              <a:t>Friday, March 27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 Black" panose="020B0A04020102020204" pitchFamily="34" charset="0"/>
              </a:rPr>
              <a:t>via </a:t>
            </a:r>
            <a:r>
              <a:rPr lang="en-US" err="1">
                <a:solidFill>
                  <a:schemeClr val="bg1"/>
                </a:solidFill>
                <a:latin typeface="Arial Black" panose="020B0A04020102020204" pitchFamily="34" charset="0"/>
              </a:rPr>
              <a:t>Webex</a:t>
            </a:r>
            <a:r>
              <a:rPr lang="en-US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360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94E0C-84CD-46B3-A2A5-67A24EE92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232" y="75453"/>
            <a:ext cx="11927768" cy="728388"/>
          </a:xfrm>
        </p:spPr>
        <p:txBody>
          <a:bodyPr>
            <a:normAutofit/>
          </a:bodyPr>
          <a:lstStyle/>
          <a:p>
            <a:r>
              <a:rPr lang="en-US" sz="4400" dirty="0"/>
              <a:t>CORRIDOR Gap Analysis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CE472B-66A6-4214-BCAC-F7968454D031}"/>
              </a:ext>
            </a:extLst>
          </p:cNvPr>
          <p:cNvGrpSpPr/>
          <p:nvPr/>
        </p:nvGrpSpPr>
        <p:grpSpPr>
          <a:xfrm>
            <a:off x="793980" y="898618"/>
            <a:ext cx="10322296" cy="5238329"/>
            <a:chOff x="793980" y="898618"/>
            <a:chExt cx="10322296" cy="52383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5BF868-B103-4EC4-BA43-F46BC9726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22" t="26466" r="1163" b="4272"/>
            <a:stretch/>
          </p:blipFill>
          <p:spPr>
            <a:xfrm>
              <a:off x="793980" y="1387060"/>
              <a:ext cx="9988466" cy="474988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0B6B3-EF08-48DE-AA86-490BEB5193CF}"/>
                </a:ext>
              </a:extLst>
            </p:cNvPr>
            <p:cNvSpPr/>
            <p:nvPr/>
          </p:nvSpPr>
          <p:spPr>
            <a:xfrm>
              <a:off x="793980" y="898618"/>
              <a:ext cx="9988466" cy="488442"/>
            </a:xfrm>
            <a:prstGeom prst="rect">
              <a:avLst/>
            </a:prstGeom>
            <a:solidFill>
              <a:srgbClr val="283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Only Two Locations Currently Qualify with Both Connector Types (CCS, CHAdeMO)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94D193-BAD4-4491-B3B8-49F48E5D09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0652" y="2139916"/>
              <a:ext cx="0" cy="3694176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8D7454B-2B70-4DBE-9984-8FE553B59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0221" y="2139916"/>
              <a:ext cx="0" cy="1423416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A673AF-5C0C-4F58-9A40-C468FE5F0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2993" y="3762003"/>
              <a:ext cx="0" cy="886417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80DCF82-E4B7-4677-8EF5-887A47CB9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7864" y="2255822"/>
              <a:ext cx="0" cy="2467008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43F0495C-0FDD-4D69-9BBD-C9E43FF15686}"/>
                </a:ext>
              </a:extLst>
            </p:cNvPr>
            <p:cNvSpPr/>
            <p:nvPr/>
          </p:nvSpPr>
          <p:spPr>
            <a:xfrm>
              <a:off x="1860381" y="2139916"/>
              <a:ext cx="1608684" cy="365760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GAP&gt;50Mi</a:t>
              </a:r>
            </a:p>
          </p:txBody>
        </p:sp>
        <p:sp>
          <p:nvSpPr>
            <p:cNvPr id="17" name="Arrow: Left-Right 16">
              <a:extLst>
                <a:ext uri="{FF2B5EF4-FFF2-40B4-BE49-F238E27FC236}">
                  <a16:creationId xmlns:a16="http://schemas.microsoft.com/office/drawing/2014/main" id="{E5073528-C8E9-4BE9-B0C3-9FF8F76B954D}"/>
                </a:ext>
              </a:extLst>
            </p:cNvPr>
            <p:cNvSpPr/>
            <p:nvPr/>
          </p:nvSpPr>
          <p:spPr>
            <a:xfrm>
              <a:off x="3959262" y="4465540"/>
              <a:ext cx="5279004" cy="365760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GAP&gt;50Mi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742F8B-D6A3-476F-AD52-26EA165B1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1337" y="2678309"/>
              <a:ext cx="1542121" cy="96316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23542E-5706-4DAF-9CD7-37FF79AD1902}"/>
                </a:ext>
              </a:extLst>
            </p:cNvPr>
            <p:cNvSpPr txBox="1"/>
            <p:nvPr/>
          </p:nvSpPr>
          <p:spPr>
            <a:xfrm>
              <a:off x="3881337" y="2510801"/>
              <a:ext cx="1542121" cy="269304"/>
            </a:xfrm>
            <a:prstGeom prst="rect">
              <a:avLst/>
            </a:prstGeom>
            <a:solidFill>
              <a:srgbClr val="283E7C"/>
            </a:solidFill>
          </p:spPr>
          <p:txBody>
            <a:bodyPr wrap="square" rtlCol="0">
              <a:spAutoFit/>
            </a:bodyPr>
            <a:lstStyle/>
            <a:p>
              <a:r>
                <a:rPr lang="en-US" sz="1150" dirty="0">
                  <a:solidFill>
                    <a:schemeClr val="bg1"/>
                  </a:solidFill>
                </a:rPr>
                <a:t>Sheetz 191 Carlisle PA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835A80-4F2D-49CB-BB3C-245D228A8FE8}"/>
                </a:ext>
              </a:extLst>
            </p:cNvPr>
            <p:cNvSpPr txBox="1"/>
            <p:nvPr/>
          </p:nvSpPr>
          <p:spPr>
            <a:xfrm>
              <a:off x="9670287" y="1809546"/>
              <a:ext cx="1445989" cy="800219"/>
            </a:xfrm>
            <a:prstGeom prst="rect">
              <a:avLst/>
            </a:prstGeom>
            <a:solidFill>
              <a:srgbClr val="283E7C"/>
            </a:solidFill>
          </p:spPr>
          <p:txBody>
            <a:bodyPr wrap="square" rtlCol="0">
              <a:spAutoFit/>
            </a:bodyPr>
            <a:lstStyle/>
            <a:p>
              <a:r>
                <a:rPr lang="en-US" sz="1150" dirty="0">
                  <a:solidFill>
                    <a:schemeClr val="bg1"/>
                  </a:solidFill>
                </a:rPr>
                <a:t>Greenlots</a:t>
              </a:r>
            </a:p>
            <a:p>
              <a:r>
                <a:rPr lang="en-US" sz="1150" dirty="0">
                  <a:solidFill>
                    <a:schemeClr val="bg1"/>
                  </a:solidFill>
                </a:rPr>
                <a:t>Lehigh Univ. Campus</a:t>
              </a:r>
            </a:p>
            <a:p>
              <a:r>
                <a:rPr lang="en-US" sz="1150" dirty="0">
                  <a:solidFill>
                    <a:schemeClr val="bg1"/>
                  </a:solidFill>
                </a:rPr>
                <a:t>Faculty, Students, Visitors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46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94E0C-84CD-46B3-A2A5-67A24EE92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232" y="75453"/>
            <a:ext cx="11927768" cy="728388"/>
          </a:xfrm>
        </p:spPr>
        <p:txBody>
          <a:bodyPr>
            <a:normAutofit/>
          </a:bodyPr>
          <a:lstStyle/>
          <a:p>
            <a:r>
              <a:rPr lang="en-US" sz="4400" dirty="0"/>
              <a:t>CORRIDOR Gap Analysis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692C29-3C21-4A63-88E5-A8A2A18E568A}"/>
              </a:ext>
            </a:extLst>
          </p:cNvPr>
          <p:cNvGrpSpPr/>
          <p:nvPr/>
        </p:nvGrpSpPr>
        <p:grpSpPr>
          <a:xfrm>
            <a:off x="998636" y="6183267"/>
            <a:ext cx="8968581" cy="369332"/>
            <a:chOff x="531306" y="6146041"/>
            <a:chExt cx="8968581" cy="36933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652D11-8449-4866-ABE0-21FD008A7E44}"/>
                </a:ext>
              </a:extLst>
            </p:cNvPr>
            <p:cNvSpPr/>
            <p:nvPr/>
          </p:nvSpPr>
          <p:spPr>
            <a:xfrm>
              <a:off x="2450158" y="6146041"/>
              <a:ext cx="7049729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u="sng" dirty="0">
                  <a:solidFill>
                    <a:srgbClr val="0563C1"/>
                  </a:solidFill>
                  <a:latin typeface="Calibri" panose="020F0502020204030204" pitchFamily="34" charset="0"/>
                  <a:ea typeface="Calibri" panose="020F0502020204030204" pitchFamily="34" charset="0"/>
                  <a:hlinkClick r:id="rId3"/>
                </a:rPr>
                <a:t>https://tmp-map.s3.amazonaws.com/dot/alt-fuel/i81-i78-alt-fuel.html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E49B61-5FD1-4A5E-9D03-177C3FE5D5A7}"/>
                </a:ext>
              </a:extLst>
            </p:cNvPr>
            <p:cNvSpPr txBox="1"/>
            <p:nvPr/>
          </p:nvSpPr>
          <p:spPr>
            <a:xfrm>
              <a:off x="531306" y="6146041"/>
              <a:ext cx="191885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Project Mapping: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5F00F6-371E-4744-8085-5B31E574E629}"/>
              </a:ext>
            </a:extLst>
          </p:cNvPr>
          <p:cNvGrpSpPr/>
          <p:nvPr/>
        </p:nvGrpSpPr>
        <p:grpSpPr>
          <a:xfrm>
            <a:off x="1201876" y="811032"/>
            <a:ext cx="8549031" cy="5309255"/>
            <a:chOff x="1251038" y="826071"/>
            <a:chExt cx="8549031" cy="530925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F56EEB6-3DE2-4B03-B024-DD3FFE2E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1038" y="1243336"/>
              <a:ext cx="8549031" cy="489199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4C6B48-7766-474A-B07D-3562BB3598EB}"/>
                </a:ext>
              </a:extLst>
            </p:cNvPr>
            <p:cNvSpPr/>
            <p:nvPr/>
          </p:nvSpPr>
          <p:spPr>
            <a:xfrm>
              <a:off x="1251038" y="826071"/>
              <a:ext cx="8549031" cy="430561"/>
            </a:xfrm>
            <a:prstGeom prst="rect">
              <a:avLst/>
            </a:prstGeom>
            <a:solidFill>
              <a:srgbClr val="283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Other Potential Sites (March 2020) To Guide Outreach and Partnerships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3DF51D-7997-4FF1-8166-B848C20F1F5D}"/>
                </a:ext>
              </a:extLst>
            </p:cNvPr>
            <p:cNvSpPr/>
            <p:nvPr/>
          </p:nvSpPr>
          <p:spPr>
            <a:xfrm>
              <a:off x="1251038" y="1317219"/>
              <a:ext cx="3754570" cy="1168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2CB0EE-8BAF-42FF-948D-C894D7638798}"/>
                </a:ext>
              </a:extLst>
            </p:cNvPr>
            <p:cNvSpPr/>
            <p:nvPr/>
          </p:nvSpPr>
          <p:spPr>
            <a:xfrm>
              <a:off x="1363688" y="1401398"/>
              <a:ext cx="103695" cy="942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60C067-6814-47EE-A5C7-5AEB980DC034}"/>
                </a:ext>
              </a:extLst>
            </p:cNvPr>
            <p:cNvSpPr/>
            <p:nvPr/>
          </p:nvSpPr>
          <p:spPr>
            <a:xfrm>
              <a:off x="1363687" y="1610729"/>
              <a:ext cx="103695" cy="94268"/>
            </a:xfrm>
            <a:prstGeom prst="ellipse">
              <a:avLst/>
            </a:prstGeom>
            <a:solidFill>
              <a:srgbClr val="283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8D9082-0284-4841-91FB-BF1EF198D47E}"/>
                </a:ext>
              </a:extLst>
            </p:cNvPr>
            <p:cNvSpPr/>
            <p:nvPr/>
          </p:nvSpPr>
          <p:spPr>
            <a:xfrm>
              <a:off x="1372963" y="2006371"/>
              <a:ext cx="91440" cy="9426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E982DC-E78B-4F9C-A545-C11948445F55}"/>
                </a:ext>
              </a:extLst>
            </p:cNvPr>
            <p:cNvSpPr txBox="1"/>
            <p:nvPr/>
          </p:nvSpPr>
          <p:spPr>
            <a:xfrm>
              <a:off x="1467382" y="1317220"/>
              <a:ext cx="41879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DC Fast Charge Sites with CCCS &amp; CHAdeMO Connectors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5BBE3C-B72C-4833-8D71-7C70579E2044}"/>
                </a:ext>
              </a:extLst>
            </p:cNvPr>
            <p:cNvSpPr txBox="1"/>
            <p:nvPr/>
          </p:nvSpPr>
          <p:spPr>
            <a:xfrm>
              <a:off x="1467381" y="1523941"/>
              <a:ext cx="41879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Other DC Fast Charge Sites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20916F-1B9E-453C-8C44-5BAE5EE15103}"/>
                </a:ext>
              </a:extLst>
            </p:cNvPr>
            <p:cNvSpPr txBox="1"/>
            <p:nvPr/>
          </p:nvSpPr>
          <p:spPr>
            <a:xfrm>
              <a:off x="1460285" y="1930364"/>
              <a:ext cx="3407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Other Service Stations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BBF4F2-ACDD-4706-B21C-11EAAF54565C}"/>
                </a:ext>
              </a:extLst>
            </p:cNvPr>
            <p:cNvSpPr/>
            <p:nvPr/>
          </p:nvSpPr>
          <p:spPr>
            <a:xfrm>
              <a:off x="1363687" y="1809886"/>
              <a:ext cx="103695" cy="942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283E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57CE69-6715-44D8-AAF4-05032F8C3957}"/>
                </a:ext>
              </a:extLst>
            </p:cNvPr>
            <p:cNvSpPr txBox="1"/>
            <p:nvPr/>
          </p:nvSpPr>
          <p:spPr>
            <a:xfrm>
              <a:off x="1463833" y="1730370"/>
              <a:ext cx="41879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Driving PA Forward Sites (In Progress)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17F4E0-82F3-4CC4-9325-38A86E282038}"/>
                </a:ext>
              </a:extLst>
            </p:cNvPr>
            <p:cNvSpPr/>
            <p:nvPr/>
          </p:nvSpPr>
          <p:spPr>
            <a:xfrm>
              <a:off x="1372963" y="2199271"/>
              <a:ext cx="357945" cy="14754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11A2B8-D84A-4F51-8F8E-3831CB799F7C}"/>
                </a:ext>
              </a:extLst>
            </p:cNvPr>
            <p:cNvSpPr txBox="1"/>
            <p:nvPr/>
          </p:nvSpPr>
          <p:spPr>
            <a:xfrm>
              <a:off x="1719863" y="2130959"/>
              <a:ext cx="2064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Areas of Higher Job Density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95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7D3B1-D8D6-45D8-B38A-92958989F0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836" y="82296"/>
            <a:ext cx="11836328" cy="664380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Addressing The Gaps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03D219-780E-4171-B43E-8EF5E1131DA6}"/>
              </a:ext>
            </a:extLst>
          </p:cNvPr>
          <p:cNvGraphicFramePr/>
          <p:nvPr>
            <p:extLst/>
          </p:nvPr>
        </p:nvGraphicFramePr>
        <p:xfrm>
          <a:off x="457200" y="971550"/>
          <a:ext cx="11164824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19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7D3B1-D8D6-45D8-B38A-92958989F0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836" y="82296"/>
            <a:ext cx="11836328" cy="664380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Can Drive Electric </a:t>
            </a:r>
            <a:r>
              <a:rPr lang="en-US" sz="4400" dirty="0" err="1"/>
              <a:t>pA</a:t>
            </a:r>
            <a:r>
              <a:rPr lang="en-US" sz="4400" dirty="0"/>
              <a:t> Help?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313FF7-1B7E-4837-88C7-AF10A0E3281A}"/>
              </a:ext>
            </a:extLst>
          </p:cNvPr>
          <p:cNvGraphicFramePr/>
          <p:nvPr>
            <p:extLst/>
          </p:nvPr>
        </p:nvGraphicFramePr>
        <p:xfrm>
          <a:off x="336568" y="947082"/>
          <a:ext cx="11518864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02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4F9-3596-46F8-AB01-DEA9B43C9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Alt Fuels Corridor DEPLOYMENT PLAN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7A7C8-EA5C-4CB9-9ED8-6D9CE583D2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Ngani Ndimbie, PennDOT &amp; Dan SZEKERES, MBI </a:t>
            </a:r>
          </a:p>
        </p:txBody>
      </p:sp>
    </p:spTree>
    <p:extLst>
      <p:ext uri="{BB962C8B-B14F-4D97-AF65-F5344CB8AC3E}">
        <p14:creationId xmlns:p14="http://schemas.microsoft.com/office/powerpoint/2010/main" val="351229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EACEE-73C2-4A76-A79A-23C945902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Alternative fuels corridor program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15590C-D150-42D6-8022-0562B020B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2" y="1026788"/>
            <a:ext cx="11092056" cy="47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4B950-5BC8-47D4-B5D6-C39087DBE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744" y="66309"/>
            <a:ext cx="11852512" cy="728388"/>
          </a:xfrm>
        </p:spPr>
        <p:txBody>
          <a:bodyPr>
            <a:normAutofit/>
          </a:bodyPr>
          <a:lstStyle/>
          <a:p>
            <a:r>
              <a:rPr lang="en-US" sz="4400" dirty="0"/>
              <a:t>CORRIDOR EV CRITERIA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8E4017-1E98-446E-A75F-914F967C5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75" r="39473" b="34154"/>
          <a:stretch/>
        </p:blipFill>
        <p:spPr>
          <a:xfrm>
            <a:off x="2474800" y="1435614"/>
            <a:ext cx="6299449" cy="34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4B950-5BC8-47D4-B5D6-C39087DBE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744" y="66309"/>
            <a:ext cx="11852512" cy="728388"/>
          </a:xfrm>
        </p:spPr>
        <p:txBody>
          <a:bodyPr>
            <a:normAutofit/>
          </a:bodyPr>
          <a:lstStyle/>
          <a:p>
            <a:r>
              <a:rPr lang="en-US" sz="4400" dirty="0"/>
              <a:t>FHWA Deployment Plan GoalS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C8C950-78DC-43A3-A862-303D84B2BC49}"/>
              </a:ext>
            </a:extLst>
          </p:cNvPr>
          <p:cNvGraphicFramePr/>
          <p:nvPr>
            <p:extLst/>
          </p:nvPr>
        </p:nvGraphicFramePr>
        <p:xfrm>
          <a:off x="544002" y="879248"/>
          <a:ext cx="10500492" cy="447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51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158A4-A7A0-43F1-81F1-856325EFF1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744" y="79332"/>
            <a:ext cx="11852512" cy="728388"/>
          </a:xfrm>
        </p:spPr>
        <p:txBody>
          <a:bodyPr>
            <a:normAutofit/>
          </a:bodyPr>
          <a:lstStyle/>
          <a:p>
            <a:r>
              <a:rPr lang="en-US" sz="4400" dirty="0"/>
              <a:t>Deployment Plan Tasks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E10674-04FA-4ECB-B05F-8297DD929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" y="1451419"/>
            <a:ext cx="5027902" cy="44853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E3AD5E-107A-40CC-80E4-B18876059E77}"/>
              </a:ext>
            </a:extLst>
          </p:cNvPr>
          <p:cNvSpPr/>
          <p:nvPr/>
        </p:nvSpPr>
        <p:spPr>
          <a:xfrm>
            <a:off x="480970" y="921258"/>
            <a:ext cx="5186479" cy="358902"/>
          </a:xfrm>
          <a:prstGeom prst="rect">
            <a:avLst/>
          </a:prstGeom>
          <a:solidFill>
            <a:srgbClr val="283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BUILDS OFF ROADMAP STRATEGIES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63697E8-47B5-4C01-8879-E4CE55A6E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7443" y="2990088"/>
            <a:ext cx="272104" cy="23774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F605050-9068-41A4-B617-5E34E4276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7443" y="5637277"/>
            <a:ext cx="272104" cy="237743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A009564E-333C-43CF-AA62-17504E721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7766" y="4440936"/>
            <a:ext cx="272104" cy="2377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FBF13B-32F5-4A94-963A-8D6307A63B62}"/>
              </a:ext>
            </a:extLst>
          </p:cNvPr>
          <p:cNvSpPr/>
          <p:nvPr/>
        </p:nvSpPr>
        <p:spPr>
          <a:xfrm>
            <a:off x="6096000" y="921258"/>
            <a:ext cx="5186479" cy="358902"/>
          </a:xfrm>
          <a:prstGeom prst="rect">
            <a:avLst/>
          </a:prstGeom>
          <a:solidFill>
            <a:srgbClr val="283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TASKS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1B6C539-DDB5-4683-B142-04290D82840F}"/>
              </a:ext>
            </a:extLst>
          </p:cNvPr>
          <p:cNvGraphicFramePr/>
          <p:nvPr>
            <p:extLst/>
          </p:nvPr>
        </p:nvGraphicFramePr>
        <p:xfrm>
          <a:off x="6274534" y="1687830"/>
          <a:ext cx="5186479" cy="400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4989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3F9CB-4099-4B3F-8146-F15E1C4D1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744" y="66309"/>
            <a:ext cx="11852512" cy="728388"/>
          </a:xfrm>
        </p:spPr>
        <p:txBody>
          <a:bodyPr>
            <a:normAutofit/>
          </a:bodyPr>
          <a:lstStyle/>
          <a:p>
            <a:r>
              <a:rPr lang="en-US" sz="4400" dirty="0"/>
              <a:t>SELECTED corridor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9FEA9-E4EF-40C4-A1D0-5E4D3EF34E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39" y="919479"/>
            <a:ext cx="7758253" cy="53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4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94E0C-84CD-46B3-A2A5-67A24EE92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232" y="75453"/>
            <a:ext cx="11927768" cy="728388"/>
          </a:xfrm>
        </p:spPr>
        <p:txBody>
          <a:bodyPr>
            <a:normAutofit/>
          </a:bodyPr>
          <a:lstStyle/>
          <a:p>
            <a:r>
              <a:rPr lang="en-US" sz="4400" dirty="0"/>
              <a:t>Baseline Assessment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ACBA5B-17B1-4823-8988-B8F7F3DBB749}"/>
              </a:ext>
            </a:extLst>
          </p:cNvPr>
          <p:cNvGraphicFramePr/>
          <p:nvPr>
            <p:extLst/>
          </p:nvPr>
        </p:nvGraphicFramePr>
        <p:xfrm>
          <a:off x="813410" y="950976"/>
          <a:ext cx="2022306" cy="5244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4DFF444-0FF9-4177-BF89-07E569C32B47}"/>
              </a:ext>
            </a:extLst>
          </p:cNvPr>
          <p:cNvSpPr/>
          <p:nvPr/>
        </p:nvSpPr>
        <p:spPr>
          <a:xfrm>
            <a:off x="3392522" y="1022554"/>
            <a:ext cx="6675710" cy="354127"/>
          </a:xfrm>
          <a:prstGeom prst="rect">
            <a:avLst/>
          </a:prstGeom>
          <a:solidFill>
            <a:srgbClr val="283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EXISTING EV REGISTRATIONS PER CAPITA BY COUNTY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E6EF6ED-0A14-43D7-85F0-D032C73EEA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5044" r="3622" b="3660"/>
          <a:stretch/>
        </p:blipFill>
        <p:spPr>
          <a:xfrm>
            <a:off x="3392522" y="1387916"/>
            <a:ext cx="6675711" cy="50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94E0C-84CD-46B3-A2A5-67A24EE92B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232" y="75453"/>
            <a:ext cx="11927768" cy="728388"/>
          </a:xfrm>
        </p:spPr>
        <p:txBody>
          <a:bodyPr>
            <a:normAutofit/>
          </a:bodyPr>
          <a:lstStyle/>
          <a:p>
            <a:r>
              <a:rPr lang="en-US" sz="4400" dirty="0"/>
              <a:t>Evaluating Corridor Travel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33AD65-D356-41D7-A31A-06A33928D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2204" r="5069" b="3051"/>
          <a:stretch/>
        </p:blipFill>
        <p:spPr>
          <a:xfrm>
            <a:off x="471174" y="1635298"/>
            <a:ext cx="3190629" cy="298539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58F609-3830-4B94-996B-528794E9D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5758" r="1949" b="953"/>
          <a:stretch/>
        </p:blipFill>
        <p:spPr>
          <a:xfrm>
            <a:off x="3848887" y="1913594"/>
            <a:ext cx="3190629" cy="2670527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70921A8-736E-4C21-9B1D-58457B02E8A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442454" y="1583121"/>
          <a:ext cx="4210050" cy="294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9A6305A-D1A3-4B28-8E6F-CC7951D3DF1A}"/>
              </a:ext>
            </a:extLst>
          </p:cNvPr>
          <p:cNvSpPr/>
          <p:nvPr/>
        </p:nvSpPr>
        <p:spPr>
          <a:xfrm>
            <a:off x="957072" y="1017172"/>
            <a:ext cx="5138928" cy="381860"/>
          </a:xfrm>
          <a:prstGeom prst="rect">
            <a:avLst/>
          </a:prstGeom>
          <a:solidFill>
            <a:srgbClr val="283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Travel Time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CAF8B6-F17E-469A-93E7-E66AE03A3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25" y="4720996"/>
            <a:ext cx="2549812" cy="17125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601008-95EA-4A85-8108-DAA26EB24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0322" y="4720996"/>
            <a:ext cx="2549811" cy="172778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4322620-1EE8-4C6D-A32D-C1ABD6A64833}"/>
              </a:ext>
            </a:extLst>
          </p:cNvPr>
          <p:cNvSpPr/>
          <p:nvPr/>
        </p:nvSpPr>
        <p:spPr>
          <a:xfrm>
            <a:off x="6861048" y="1002551"/>
            <a:ext cx="5138928" cy="381860"/>
          </a:xfrm>
          <a:prstGeom prst="rect">
            <a:avLst/>
          </a:prstGeom>
          <a:solidFill>
            <a:srgbClr val="283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Trip Purpose</a:t>
            </a:r>
          </a:p>
        </p:txBody>
      </p:sp>
    </p:spTree>
    <p:extLst>
      <p:ext uri="{BB962C8B-B14F-4D97-AF65-F5344CB8AC3E}">
        <p14:creationId xmlns:p14="http://schemas.microsoft.com/office/powerpoint/2010/main" val="84220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07A9D466670549AF536D563D982B75" ma:contentTypeVersion="1" ma:contentTypeDescription="Create a new document." ma:contentTypeScope="" ma:versionID="b87537860a279422402e50e46f03987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cd01e49a79e3f74a7d7c2e09390322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7B49F8-794A-41B5-A5D2-CCD1F87590AB}">
  <ds:schemaRefs>
    <ds:schemaRef ds:uri="5e6cc050-2f0f-4dbf-b04d-edf98f5f9ca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ab802aa3-930a-4ea5-b4c8-0420e56aff0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D66758-2217-4884-A1AE-E750D8CD44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E2088F-7552-4F0C-8CA5-44E9992607A3}"/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352</Words>
  <Application>Microsoft Office PowerPoint</Application>
  <PresentationFormat>Widescreen</PresentationFormat>
  <Paragraphs>70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Alt Fuels Corridor DEPLOYMENT PLAN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Newton, Larissa</dc:creator>
  <cp:lastModifiedBy>Ndimbie, Ngani</cp:lastModifiedBy>
  <cp:revision>6</cp:revision>
  <dcterms:created xsi:type="dcterms:W3CDTF">2019-10-08T12:42:27Z</dcterms:created>
  <dcterms:modified xsi:type="dcterms:W3CDTF">2020-05-06T15:22:14Z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0x0101000207A9D466670549AF536D563D982B75</vt:lpwstr>
  </property>
  <property fmtid="{D5CDD505-2E9C-101B-9397-08002B2CF9AE}" pid="3" name="PublishingContact">
    <vt:lpwstr/>
  </property>
  <property fmtid="{D5CDD505-2E9C-101B-9397-08002B2CF9AE}" pid="4" name="PublishingPageContent">
    <vt:lpwstr/>
  </property>
  <property fmtid="{D5CDD505-2E9C-101B-9397-08002B2CF9AE}" pid="5" name="SeoBrowserTitle">
    <vt:lpwstr/>
  </property>
  <property fmtid="{D5CDD505-2E9C-101B-9397-08002B2CF9AE}" pid="6" name="SeoKeywords">
    <vt:lpwstr/>
  </property>
  <property fmtid="{D5CDD505-2E9C-101B-9397-08002B2CF9AE}" pid="7" name="Order">
    <vt:r8>15300</vt:r8>
  </property>
  <property fmtid="{D5CDD505-2E9C-101B-9397-08002B2CF9AE}" pid="8" name="PublishingRollupImage">
    <vt:lpwstr/>
  </property>
  <property fmtid="{D5CDD505-2E9C-101B-9397-08002B2CF9AE}" pid="9" name="PublishingContactEmail">
    <vt:lpwstr/>
  </property>
  <property fmtid="{D5CDD505-2E9C-101B-9397-08002B2CF9AE}" pid="10" name="xd_Signature">
    <vt:bool>false</vt:bool>
  </property>
  <property fmtid="{D5CDD505-2E9C-101B-9397-08002B2CF9AE}" pid="11" name="PublishingPageImage">
    <vt:lpwstr/>
  </property>
  <property fmtid="{D5CDD505-2E9C-101B-9397-08002B2CF9AE}" pid="12" name="RobotsNoIndex">
    <vt:bool>false</vt:bool>
  </property>
  <property fmtid="{D5CDD505-2E9C-101B-9397-08002B2CF9AE}" pid="13" name="xd_ProgID">
    <vt:lpwstr/>
  </property>
  <property fmtid="{D5CDD505-2E9C-101B-9397-08002B2CF9AE}" pid="14" name="SharedWithUsers">
    <vt:lpwstr/>
  </property>
  <property fmtid="{D5CDD505-2E9C-101B-9397-08002B2CF9AE}" pid="15" name="SeoMetaDescription">
    <vt:lpwstr/>
  </property>
  <property fmtid="{D5CDD505-2E9C-101B-9397-08002B2CF9AE}" pid="16" name="PublishingVariationRelationshipLinkFieldID">
    <vt:lpwstr/>
  </property>
  <property fmtid="{D5CDD505-2E9C-101B-9397-08002B2CF9AE}" pid="17" name="_SourceUrl">
    <vt:lpwstr/>
  </property>
  <property fmtid="{D5CDD505-2E9C-101B-9397-08002B2CF9AE}" pid="18" name="_SharedFileIndex">
    <vt:lpwstr/>
  </property>
  <property fmtid="{D5CDD505-2E9C-101B-9397-08002B2CF9AE}" pid="19" name="Comments">
    <vt:lpwstr/>
  </property>
  <property fmtid="{D5CDD505-2E9C-101B-9397-08002B2CF9AE}" pid="20" name="PublishingPageLayout">
    <vt:lpwstr/>
  </property>
  <property fmtid="{D5CDD505-2E9C-101B-9397-08002B2CF9AE}" pid="21" name="Audience">
    <vt:lpwstr/>
  </property>
  <property fmtid="{D5CDD505-2E9C-101B-9397-08002B2CF9AE}" pid="22" name="TemplateUrl">
    <vt:lpwstr/>
  </property>
  <property fmtid="{D5CDD505-2E9C-101B-9397-08002B2CF9AE}" pid="23" name="PublishingIsFurlPage">
    <vt:bool>false</vt:bool>
  </property>
  <property fmtid="{D5CDD505-2E9C-101B-9397-08002B2CF9AE}" pid="24" name="PublishingContactPicture">
    <vt:lpwstr/>
  </property>
  <property fmtid="{D5CDD505-2E9C-101B-9397-08002B2CF9AE}" pid="25" name="PublishingVariationGroupID">
    <vt:lpwstr/>
  </property>
  <property fmtid="{D5CDD505-2E9C-101B-9397-08002B2CF9AE}" pid="26" name="PublishingContactName">
    <vt:lpwstr/>
  </property>
</Properties>
</file>